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22"/>
  </p:notesMasterIdLst>
  <p:sldIdLst>
    <p:sldId id="256" r:id="rId3"/>
    <p:sldId id="257" r:id="rId4"/>
    <p:sldId id="258" r:id="rId5"/>
    <p:sldId id="259" r:id="rId6"/>
    <p:sldId id="260" r:id="rId7"/>
    <p:sldId id="261" r:id="rId8"/>
    <p:sldId id="262" r:id="rId9"/>
    <p:sldId id="263" r:id="rId10"/>
    <p:sldId id="264" r:id="rId11"/>
    <p:sldId id="265" r:id="rId12"/>
    <p:sldId id="266" r:id="rId13"/>
    <p:sldId id="269" r:id="rId14"/>
    <p:sldId id="270" r:id="rId15"/>
    <p:sldId id="273" r:id="rId16"/>
    <p:sldId id="274" r:id="rId17"/>
    <p:sldId id="275" r:id="rId18"/>
    <p:sldId id="276" r:id="rId19"/>
    <p:sldId id="277" r:id="rId20"/>
    <p:sldId id="278" r:id="rId21"/>
  </p:sldIdLst>
  <p:sldSz cx="9144000" cy="5143500" type="screen16x9"/>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0" autoAdjust="0"/>
    <p:restoredTop sz="94660"/>
  </p:normalViewPr>
  <p:slideViewPr>
    <p:cSldViewPr>
      <p:cViewPr varScale="1">
        <p:scale>
          <a:sx n="95" d="100"/>
          <a:sy n="95" d="100"/>
        </p:scale>
        <p:origin x="690" y="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BBA39E-F1D5-4059-AFD7-6F2AD68F6490}" type="datetimeFigureOut">
              <a:rPr lang="en-US" smtClean="0"/>
              <a:t>2/25/2023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FFC71C-A5BE-48D9-BF42-9701C39A843D}" type="slidenum">
              <a:rPr lang="en-US" smtClean="0"/>
              <a:t>‹#›</a:t>
            </a:fld>
            <a:endParaRPr lang="en-US"/>
          </a:p>
        </p:txBody>
      </p:sp>
    </p:spTree>
    <p:extLst>
      <p:ext uri="{BB962C8B-B14F-4D97-AF65-F5344CB8AC3E}">
        <p14:creationId xmlns:p14="http://schemas.microsoft.com/office/powerpoint/2010/main" val="2684786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Only one man offered His life on Calvary for our sins</a:t>
            </a:r>
          </a:p>
        </p:txBody>
      </p:sp>
      <p:sp>
        <p:nvSpPr>
          <p:cNvPr id="4" name="Slide Number Placeholder 3"/>
          <p:cNvSpPr>
            <a:spLocks noGrp="1"/>
          </p:cNvSpPr>
          <p:nvPr>
            <p:ph type="sldNum" sz="quarter" idx="5"/>
          </p:nvPr>
        </p:nvSpPr>
        <p:spPr/>
        <p:txBody>
          <a:bodyPr/>
          <a:lstStyle/>
          <a:p>
            <a:fld id="{E2FFC71C-A5BE-48D9-BF42-9701C39A843D}" type="slidenum">
              <a:rPr lang="en-US" smtClean="0"/>
              <a:t>5</a:t>
            </a:fld>
            <a:endParaRPr lang="en-US"/>
          </a:p>
        </p:txBody>
      </p:sp>
    </p:spTree>
    <p:extLst>
      <p:ext uri="{BB962C8B-B14F-4D97-AF65-F5344CB8AC3E}">
        <p14:creationId xmlns:p14="http://schemas.microsoft.com/office/powerpoint/2010/main" val="20555492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16" name="Group 15"/>
          <p:cNvGrpSpPr/>
          <p:nvPr userDrawn="1"/>
        </p:nvGrpSpPr>
        <p:grpSpPr>
          <a:xfrm>
            <a:off x="2152071" y="195486"/>
            <a:ext cx="4839858" cy="4736804"/>
            <a:chOff x="1619672" y="548680"/>
            <a:chExt cx="5904656" cy="5778928"/>
          </a:xfrm>
        </p:grpSpPr>
        <p:sp>
          <p:nvSpPr>
            <p:cNvPr id="2" name="Oval 1"/>
            <p:cNvSpPr/>
            <p:nvPr userDrawn="1"/>
          </p:nvSpPr>
          <p:spPr>
            <a:xfrm>
              <a:off x="2411760" y="1268760"/>
              <a:ext cx="4320480" cy="4320480"/>
            </a:xfrm>
            <a:prstGeom prst="ellipse">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 name="Oval 2"/>
            <p:cNvSpPr/>
            <p:nvPr userDrawn="1"/>
          </p:nvSpPr>
          <p:spPr>
            <a:xfrm>
              <a:off x="2483768" y="1340768"/>
              <a:ext cx="4176464" cy="4176464"/>
            </a:xfrm>
            <a:prstGeom prst="ellipse">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cxnSp>
          <p:nvCxnSpPr>
            <p:cNvPr id="4" name="Straight Connector 3"/>
            <p:cNvCxnSpPr/>
            <p:nvPr userDrawn="1"/>
          </p:nvCxnSpPr>
          <p:spPr>
            <a:xfrm>
              <a:off x="4572000" y="548680"/>
              <a:ext cx="0" cy="72008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4572000" y="5607528"/>
              <a:ext cx="0" cy="72008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6732240" y="3429000"/>
              <a:ext cx="792088"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1619672" y="3429000"/>
              <a:ext cx="792088"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flipV="1">
              <a:off x="6156176" y="2378312"/>
              <a:ext cx="792088" cy="330608"/>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flipV="1">
              <a:off x="5431496" y="1124744"/>
              <a:ext cx="432048" cy="792088"/>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3094136" y="1131624"/>
              <a:ext cx="613768" cy="785208"/>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2195736" y="2090992"/>
              <a:ext cx="898400" cy="49224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flipV="1">
              <a:off x="3180984" y="4941168"/>
              <a:ext cx="526920" cy="57606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flipV="1">
              <a:off x="2456304" y="4329100"/>
              <a:ext cx="637832" cy="39604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5979584" y="4142812"/>
              <a:ext cx="968680" cy="51032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a:off x="5431496" y="4875464"/>
              <a:ext cx="490068" cy="73206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219768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937D59-5EDB-4C39-B697-625748F703B6}" type="datetimeFigureOut">
              <a:rPr lang="en-US" smtClean="0"/>
              <a:t>2/25/2023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2403535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937D59-5EDB-4C39-B697-625748F703B6}" type="datetimeFigureOut">
              <a:rPr lang="en-US" smtClean="0"/>
              <a:t>2/25/2023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5018249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937D59-5EDB-4C39-B697-625748F703B6}" type="datetimeFigureOut">
              <a:rPr lang="en-US" smtClean="0"/>
              <a:t>2/25/2023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7224409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937D59-5EDB-4C39-B697-625748F703B6}" type="datetimeFigureOut">
              <a:rPr lang="en-US" smtClean="0"/>
              <a:t>2/25/2023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28108716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6375"/>
            <a:ext cx="6019800" cy="43878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937D59-5EDB-4C39-B697-625748F703B6}" type="datetimeFigureOut">
              <a:rPr lang="en-US" smtClean="0"/>
              <a:t>2/25/2023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4240091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0"/>
            <a:ext cx="9144000" cy="884466"/>
          </a:xfrm>
          <a:prstGeom prst="rect">
            <a:avLst/>
          </a:prstGeom>
        </p:spPr>
        <p:txBody>
          <a:bodyPr anchor="ctr"/>
          <a:lstStyle>
            <a:lvl1pPr algn="l">
              <a:defRPr>
                <a:solidFill>
                  <a:schemeClr val="tx1">
                    <a:lumMod val="75000"/>
                    <a:lumOff val="25000"/>
                  </a:schemeClr>
                </a:solidFill>
              </a:defRPr>
            </a:lvl1pPr>
          </a:lstStyle>
          <a:p>
            <a:r>
              <a:rPr lang="en-US" altLang="ko-KR" dirty="0"/>
              <a:t> Click to edit title</a:t>
            </a:r>
            <a:endParaRPr lang="ko-KR" altLang="en-US" dirty="0"/>
          </a:p>
        </p:txBody>
      </p:sp>
      <p:sp>
        <p:nvSpPr>
          <p:cNvPr id="4" name="Content Placeholder 2"/>
          <p:cNvSpPr>
            <a:spLocks noGrp="1"/>
          </p:cNvSpPr>
          <p:nvPr>
            <p:ph idx="1"/>
          </p:nvPr>
        </p:nvSpPr>
        <p:spPr>
          <a:xfrm>
            <a:off x="395536" y="1131590"/>
            <a:ext cx="8496944" cy="460648"/>
          </a:xfrm>
          <a:prstGeom prst="rect">
            <a:avLst/>
          </a:prstGeom>
        </p:spPr>
        <p:txBody>
          <a:bodyPr anchor="ctr"/>
          <a:lstStyle>
            <a:lvl1pPr marL="0" indent="0">
              <a:buNone/>
              <a:defRPr sz="2000">
                <a:solidFill>
                  <a:schemeClr val="tx1">
                    <a:lumMod val="75000"/>
                    <a:lumOff val="25000"/>
                  </a:schemeClr>
                </a:solidFill>
              </a:defRPr>
            </a:lvl1pPr>
          </a:lstStyle>
          <a:p>
            <a:pPr lvl="0"/>
            <a:r>
              <a:rPr lang="en-US" altLang="ko-KR" dirty="0"/>
              <a:t>Click to edit Master text styles</a:t>
            </a:r>
          </a:p>
        </p:txBody>
      </p:sp>
      <p:sp>
        <p:nvSpPr>
          <p:cNvPr id="5" name="Content Placeholder 2"/>
          <p:cNvSpPr>
            <a:spLocks noGrp="1"/>
          </p:cNvSpPr>
          <p:nvPr>
            <p:ph idx="10"/>
          </p:nvPr>
        </p:nvSpPr>
        <p:spPr>
          <a:xfrm>
            <a:off x="405880" y="1808261"/>
            <a:ext cx="8496944" cy="2995737"/>
          </a:xfrm>
          <a:prstGeom prst="rect">
            <a:avLst/>
          </a:prstGeom>
        </p:spPr>
        <p:txBody>
          <a:bodyPr lIns="396000" anchor="t"/>
          <a:lstStyle>
            <a:lvl1pPr marL="0" indent="0">
              <a:buNone/>
              <a:defRPr sz="1400">
                <a:solidFill>
                  <a:schemeClr val="tx1">
                    <a:lumMod val="75000"/>
                    <a:lumOff val="25000"/>
                  </a:schemeClr>
                </a:solidFill>
              </a:defRPr>
            </a:lvl1pPr>
          </a:lstStyle>
          <a:p>
            <a:pPr lvl="0"/>
            <a:r>
              <a:rPr lang="en-US" altLang="ko-KR" dirty="0"/>
              <a:t>Click to edit Master text styles</a:t>
            </a:r>
          </a:p>
        </p:txBody>
      </p:sp>
    </p:spTree>
    <p:extLst>
      <p:ext uri="{BB962C8B-B14F-4D97-AF65-F5344CB8AC3E}">
        <p14:creationId xmlns:p14="http://schemas.microsoft.com/office/powerpoint/2010/main" val="1146943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619672" y="0"/>
            <a:ext cx="7524328" cy="884466"/>
          </a:xfrm>
          <a:prstGeom prst="rect">
            <a:avLst/>
          </a:prstGeom>
        </p:spPr>
        <p:txBody>
          <a:bodyPr anchor="ctr"/>
          <a:lstStyle>
            <a:lvl1pPr algn="l">
              <a:defRPr>
                <a:solidFill>
                  <a:schemeClr val="tx1">
                    <a:lumMod val="75000"/>
                    <a:lumOff val="25000"/>
                  </a:schemeClr>
                </a:solidFill>
              </a:defRPr>
            </a:lvl1pPr>
          </a:lstStyle>
          <a:p>
            <a:r>
              <a:rPr lang="en-US" altLang="ko-KR" dirty="0"/>
              <a:t> Click to edit title</a:t>
            </a:r>
            <a:endParaRPr lang="ko-KR" altLang="en-US" dirty="0"/>
          </a:p>
        </p:txBody>
      </p:sp>
      <p:sp>
        <p:nvSpPr>
          <p:cNvPr id="4" name="Content Placeholder 2"/>
          <p:cNvSpPr>
            <a:spLocks noGrp="1"/>
          </p:cNvSpPr>
          <p:nvPr>
            <p:ph idx="1"/>
          </p:nvPr>
        </p:nvSpPr>
        <p:spPr>
          <a:xfrm>
            <a:off x="1979712" y="987574"/>
            <a:ext cx="6912768" cy="460648"/>
          </a:xfrm>
          <a:prstGeom prst="rect">
            <a:avLst/>
          </a:prstGeom>
        </p:spPr>
        <p:txBody>
          <a:bodyPr anchor="ctr"/>
          <a:lstStyle>
            <a:lvl1pPr marL="0" indent="0">
              <a:buNone/>
              <a:defRPr sz="2000">
                <a:solidFill>
                  <a:schemeClr val="tx1">
                    <a:lumMod val="75000"/>
                    <a:lumOff val="25000"/>
                  </a:schemeClr>
                </a:solidFill>
              </a:defRPr>
            </a:lvl1pPr>
          </a:lstStyle>
          <a:p>
            <a:pPr lvl="0"/>
            <a:r>
              <a:rPr lang="en-US" altLang="ko-KR" dirty="0"/>
              <a:t>Click to edit Master text styles</a:t>
            </a:r>
          </a:p>
        </p:txBody>
      </p:sp>
      <p:sp>
        <p:nvSpPr>
          <p:cNvPr id="5" name="Content Placeholder 2"/>
          <p:cNvSpPr>
            <a:spLocks noGrp="1"/>
          </p:cNvSpPr>
          <p:nvPr>
            <p:ph idx="10"/>
          </p:nvPr>
        </p:nvSpPr>
        <p:spPr>
          <a:xfrm>
            <a:off x="1990056" y="1664245"/>
            <a:ext cx="6912768" cy="2995737"/>
          </a:xfrm>
          <a:prstGeom prst="rect">
            <a:avLst/>
          </a:prstGeom>
        </p:spPr>
        <p:txBody>
          <a:bodyPr lIns="396000" anchor="t"/>
          <a:lstStyle>
            <a:lvl1pPr marL="0" indent="0">
              <a:buNone/>
              <a:defRPr sz="1400">
                <a:solidFill>
                  <a:schemeClr val="tx1">
                    <a:lumMod val="75000"/>
                    <a:lumOff val="25000"/>
                  </a:schemeClr>
                </a:solidFill>
              </a:defRPr>
            </a:lvl1pPr>
          </a:lstStyle>
          <a:p>
            <a:pPr lvl="0"/>
            <a:r>
              <a:rPr lang="en-US" altLang="ko-KR" dirty="0"/>
              <a:t>Click to edit Master text styles</a:t>
            </a:r>
          </a:p>
        </p:txBody>
      </p:sp>
    </p:spTree>
    <p:extLst>
      <p:ext uri="{BB962C8B-B14F-4D97-AF65-F5344CB8AC3E}">
        <p14:creationId xmlns:p14="http://schemas.microsoft.com/office/powerpoint/2010/main" val="922808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8613"/>
            <a:ext cx="7772400" cy="1101725"/>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937D59-5EDB-4C39-B697-625748F703B6}" type="datetimeFigureOut">
              <a:rPr lang="en-US" smtClean="0"/>
              <a:t>2/25/2023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1895959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937D59-5EDB-4C39-B697-625748F703B6}" type="datetimeFigureOut">
              <a:rPr lang="en-US" smtClean="0"/>
              <a:t>2/25/2023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815133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5"/>
            <a:ext cx="7772400" cy="102235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79638"/>
            <a:ext cx="7772400" cy="11255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937D59-5EDB-4C39-B697-625748F703B6}" type="datetimeFigureOut">
              <a:rPr lang="en-US" smtClean="0"/>
              <a:t>2/25/2023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1860431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937D59-5EDB-4C39-B697-625748F703B6}" type="datetimeFigureOut">
              <a:rPr lang="en-US" smtClean="0"/>
              <a:t>2/25/2023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3505802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937D59-5EDB-4C39-B697-625748F703B6}" type="datetimeFigureOut">
              <a:rPr lang="en-US" smtClean="0"/>
              <a:t>2/25/2023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3538794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937D59-5EDB-4C39-B697-625748F703B6}" type="datetimeFigureOut">
              <a:rPr lang="en-US" smtClean="0"/>
              <a:t>2/25/2023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11505109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23917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Lst>
  <p:txStyles>
    <p:titleStyle>
      <a:lvl1pPr algn="ctr" defTabSz="914400" rtl="0" eaLnBrk="1" latinLnBrk="1" hangingPunct="1">
        <a:spcBef>
          <a:spcPct val="0"/>
        </a:spcBef>
        <a:buNone/>
        <a:defRPr sz="3600" b="1" kern="1200">
          <a:solidFill>
            <a:schemeClr val="tx1"/>
          </a:solidFill>
          <a:latin typeface="Arial" pitchFamily="34" charset="0"/>
          <a:ea typeface="+mj-ea"/>
          <a:cs typeface="Arial" pitchFamily="34" charset="0"/>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0"/>
            <a:ext cx="8229600" cy="339407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63937D59-5EDB-4C39-B697-625748F703B6}" type="datetimeFigureOut">
              <a:rPr lang="en-US" smtClean="0"/>
              <a:t>2/25/2023</a:t>
            </a:fld>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0F31DC1F-5561-484E-AB46-68C682854F61}" type="slidenum">
              <a:rPr lang="en-US" smtClean="0"/>
              <a:t>‹#›</a:t>
            </a:fld>
            <a:endParaRPr lang="en-US"/>
          </a:p>
        </p:txBody>
      </p:sp>
    </p:spTree>
    <p:extLst>
      <p:ext uri="{BB962C8B-B14F-4D97-AF65-F5344CB8AC3E}">
        <p14:creationId xmlns:p14="http://schemas.microsoft.com/office/powerpoint/2010/main" val="262123990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71801" y="2692772"/>
            <a:ext cx="3600399" cy="400110"/>
          </a:xfrm>
          <a:prstGeom prst="rect">
            <a:avLst/>
          </a:prstGeom>
          <a:noFill/>
        </p:spPr>
        <p:txBody>
          <a:bodyPr wrap="square">
            <a:spAutoFit/>
          </a:bodyPr>
          <a:lstStyle/>
          <a:p>
            <a:pPr algn="ctr" fontAlgn="auto">
              <a:spcBef>
                <a:spcPts val="0"/>
              </a:spcBef>
              <a:spcAft>
                <a:spcPts val="0"/>
              </a:spcAft>
              <a:defRPr/>
            </a:pPr>
            <a:r>
              <a:rPr kumimoji="0" lang="en-US" altLang="ko-KR" sz="1000" b="1" dirty="0">
                <a:solidFill>
                  <a:schemeClr val="tx1">
                    <a:lumMod val="75000"/>
                    <a:lumOff val="25000"/>
                  </a:schemeClr>
                </a:solidFill>
                <a:latin typeface="Arial" pitchFamily="34" charset="0"/>
                <a:cs typeface="Arial" pitchFamily="34" charset="0"/>
              </a:rPr>
              <a:t>INSERT THE TITLE</a:t>
            </a:r>
          </a:p>
          <a:p>
            <a:pPr algn="ctr" fontAlgn="auto">
              <a:spcBef>
                <a:spcPts val="0"/>
              </a:spcBef>
              <a:spcAft>
                <a:spcPts val="0"/>
              </a:spcAft>
              <a:defRPr/>
            </a:pPr>
            <a:r>
              <a:rPr kumimoji="0" lang="en-US" altLang="ko-KR" sz="1000" b="1" dirty="0">
                <a:solidFill>
                  <a:schemeClr val="tx1">
                    <a:lumMod val="75000"/>
                    <a:lumOff val="25000"/>
                  </a:schemeClr>
                </a:solidFill>
                <a:latin typeface="Arial" pitchFamily="34" charset="0"/>
                <a:cs typeface="Arial" pitchFamily="34" charset="0"/>
              </a:rPr>
              <a:t>OF</a:t>
            </a:r>
            <a:r>
              <a:rPr lang="en-US" altLang="ko-KR" sz="1000" b="1" dirty="0">
                <a:solidFill>
                  <a:schemeClr val="tx1">
                    <a:lumMod val="75000"/>
                    <a:lumOff val="25000"/>
                  </a:schemeClr>
                </a:solidFill>
                <a:latin typeface="Arial" pitchFamily="34" charset="0"/>
                <a:cs typeface="Arial" pitchFamily="34" charset="0"/>
              </a:rPr>
              <a:t> </a:t>
            </a:r>
            <a:r>
              <a:rPr kumimoji="0" lang="en-US" altLang="ko-KR" sz="1000" b="1" dirty="0">
                <a:solidFill>
                  <a:schemeClr val="tx1">
                    <a:lumMod val="75000"/>
                    <a:lumOff val="25000"/>
                  </a:schemeClr>
                </a:solidFill>
                <a:latin typeface="Arial" pitchFamily="34" charset="0"/>
                <a:cs typeface="Arial" pitchFamily="34" charset="0"/>
              </a:rPr>
              <a:t>YOUR PRESENTATIO HERE    </a:t>
            </a:r>
          </a:p>
        </p:txBody>
      </p:sp>
      <p:sp>
        <p:nvSpPr>
          <p:cNvPr id="5" name="TextBox 1"/>
          <p:cNvSpPr txBox="1">
            <a:spLocks noChangeArrowheads="1"/>
          </p:cNvSpPr>
          <p:nvPr/>
        </p:nvSpPr>
        <p:spPr bwMode="auto">
          <a:xfrm>
            <a:off x="2771800" y="1717179"/>
            <a:ext cx="3600400" cy="954107"/>
          </a:xfrm>
          <a:prstGeom prst="rect">
            <a:avLst/>
          </a:prstGeom>
          <a:noFill/>
          <a:ln w="9525">
            <a:noFill/>
            <a:miter lim="800000"/>
            <a:headEnd/>
            <a:tailEnd/>
          </a:ln>
        </p:spPr>
        <p:txBody>
          <a:bodyPr wrap="square">
            <a:spAutoFit/>
          </a:bodyPr>
          <a:lstStyle/>
          <a:p>
            <a:pPr algn="ctr"/>
            <a:r>
              <a:rPr lang="en-US" altLang="ko-KR" sz="2800" b="1" dirty="0">
                <a:solidFill>
                  <a:schemeClr val="tx1">
                    <a:lumMod val="75000"/>
                    <a:lumOff val="25000"/>
                  </a:schemeClr>
                </a:solidFill>
                <a:latin typeface="Arial" pitchFamily="34" charset="0"/>
                <a:ea typeface="맑은 고딕" pitchFamily="50" charset="-127"/>
                <a:cs typeface="Arial" pitchFamily="34" charset="0"/>
              </a:rPr>
              <a:t>FREE </a:t>
            </a:r>
          </a:p>
          <a:p>
            <a:pPr algn="ctr"/>
            <a:r>
              <a:rPr lang="en-US" altLang="ko-KR" sz="2800" b="1" dirty="0">
                <a:solidFill>
                  <a:schemeClr val="tx1">
                    <a:lumMod val="75000"/>
                    <a:lumOff val="25000"/>
                  </a:schemeClr>
                </a:solidFill>
                <a:latin typeface="Arial" pitchFamily="34" charset="0"/>
                <a:ea typeface="맑은 고딕" pitchFamily="50" charset="-127"/>
                <a:cs typeface="Arial" pitchFamily="34" charset="0"/>
              </a:rPr>
              <a:t>PPT TEMPLATES</a:t>
            </a:r>
          </a:p>
        </p:txBody>
      </p:sp>
      <p:pic>
        <p:nvPicPr>
          <p:cNvPr id="6" name="Picture 5" descr="Related image">
            <a:extLst>
              <a:ext uri="{FF2B5EF4-FFF2-40B4-BE49-F238E27FC236}">
                <a16:creationId xmlns:a16="http://schemas.microsoft.com/office/drawing/2014/main" id="{CCA6F7E9-65A6-430C-AFDF-F5F4A0287E46}"/>
              </a:ext>
            </a:extLst>
          </p:cNvPr>
          <p:cNvPicPr/>
          <p:nvPr/>
        </p:nvPicPr>
        <p:blipFill rotWithShape="1">
          <a:blip r:embed="rId2">
            <a:extLst>
              <a:ext uri="{28A0092B-C50C-407E-A947-70E740481C1C}">
                <a14:useLocalDpi xmlns:a14="http://schemas.microsoft.com/office/drawing/2010/main" val="0"/>
              </a:ext>
            </a:extLst>
          </a:blip>
          <a:srcRect l="15942" t="26865" r="17391" b="25373"/>
          <a:stretch/>
        </p:blipFill>
        <p:spPr bwMode="auto">
          <a:xfrm>
            <a:off x="2195736" y="0"/>
            <a:ext cx="4968552" cy="5143500"/>
          </a:xfrm>
          <a:prstGeom prst="rect">
            <a:avLst/>
          </a:prstGeom>
          <a:noFill/>
          <a:ln>
            <a:noFill/>
          </a:ln>
        </p:spPr>
      </p:pic>
    </p:spTree>
    <p:extLst>
      <p:ext uri="{BB962C8B-B14F-4D97-AF65-F5344CB8AC3E}">
        <p14:creationId xmlns:p14="http://schemas.microsoft.com/office/powerpoint/2010/main" val="3034478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0C141-561B-4F64-90FF-7F9B0D3E1632}"/>
              </a:ext>
            </a:extLst>
          </p:cNvPr>
          <p:cNvSpPr>
            <a:spLocks noGrp="1"/>
          </p:cNvSpPr>
          <p:nvPr>
            <p:ph type="title"/>
          </p:nvPr>
        </p:nvSpPr>
        <p:spPr/>
        <p:txBody>
          <a:bodyPr/>
          <a:lstStyle/>
          <a:p>
            <a:r>
              <a:rPr lang="en-US" dirty="0"/>
              <a:t>“5” Wounds (piercings)</a:t>
            </a:r>
          </a:p>
        </p:txBody>
      </p:sp>
      <p:sp>
        <p:nvSpPr>
          <p:cNvPr id="4" name="Content Placeholder 3">
            <a:extLst>
              <a:ext uri="{FF2B5EF4-FFF2-40B4-BE49-F238E27FC236}">
                <a16:creationId xmlns:a16="http://schemas.microsoft.com/office/drawing/2014/main" id="{30F9D5E8-739C-49DE-BB41-C2F679F5B69C}"/>
              </a:ext>
            </a:extLst>
          </p:cNvPr>
          <p:cNvSpPr>
            <a:spLocks noGrp="1"/>
          </p:cNvSpPr>
          <p:nvPr>
            <p:ph sz="half" idx="2"/>
          </p:nvPr>
        </p:nvSpPr>
        <p:spPr/>
        <p:txBody>
          <a:bodyPr>
            <a:normAutofit fontScale="62500" lnSpcReduction="20000"/>
          </a:bodyPr>
          <a:lstStyle/>
          <a:p>
            <a:r>
              <a:rPr lang="en-US" sz="2900" dirty="0"/>
              <a:t>Nails pierced His hands and His feet (4)</a:t>
            </a:r>
          </a:p>
          <a:p>
            <a:endParaRPr lang="en-US" sz="2900" dirty="0"/>
          </a:p>
          <a:p>
            <a:r>
              <a:rPr lang="en-US" sz="2900" dirty="0"/>
              <a:t>A spear pierced His side (1)</a:t>
            </a:r>
          </a:p>
          <a:p>
            <a:endParaRPr lang="en-US" sz="2900" dirty="0"/>
          </a:p>
          <a:p>
            <a:r>
              <a:rPr lang="en-US" sz="2900" dirty="0">
                <a:solidFill>
                  <a:srgbClr val="FF0000"/>
                </a:solidFill>
              </a:rPr>
              <a:t>Is 53:5 “</a:t>
            </a:r>
            <a:r>
              <a:rPr lang="en-US" sz="3200" baseline="30000" dirty="0">
                <a:solidFill>
                  <a:srgbClr val="FF0000"/>
                </a:solidFill>
              </a:rPr>
              <a:t>5 </a:t>
            </a:r>
            <a:r>
              <a:rPr lang="en-US" sz="3200" dirty="0">
                <a:solidFill>
                  <a:srgbClr val="FF0000"/>
                </a:solidFill>
              </a:rPr>
              <a:t>But He </a:t>
            </a:r>
            <a:r>
              <a:rPr lang="en-US" sz="3200" i="1" dirty="0">
                <a:solidFill>
                  <a:srgbClr val="FF0000"/>
                </a:solidFill>
              </a:rPr>
              <a:t>was</a:t>
            </a:r>
            <a:r>
              <a:rPr lang="en-US" sz="3200" dirty="0">
                <a:solidFill>
                  <a:srgbClr val="FF0000"/>
                </a:solidFill>
              </a:rPr>
              <a:t> wounded for our transgressions,</a:t>
            </a:r>
            <a:br>
              <a:rPr lang="en-US" sz="3200" dirty="0">
                <a:solidFill>
                  <a:srgbClr val="FF0000"/>
                </a:solidFill>
              </a:rPr>
            </a:br>
            <a:r>
              <a:rPr lang="en-US" sz="3200" i="1" dirty="0">
                <a:solidFill>
                  <a:srgbClr val="FF0000"/>
                </a:solidFill>
              </a:rPr>
              <a:t>He was</a:t>
            </a:r>
            <a:r>
              <a:rPr lang="en-US" sz="3200" dirty="0">
                <a:solidFill>
                  <a:srgbClr val="FF0000"/>
                </a:solidFill>
              </a:rPr>
              <a:t> bruised for our iniquities;</a:t>
            </a:r>
            <a:br>
              <a:rPr lang="en-US" sz="3200" dirty="0">
                <a:solidFill>
                  <a:srgbClr val="FF0000"/>
                </a:solidFill>
              </a:rPr>
            </a:br>
            <a:r>
              <a:rPr lang="en-US" sz="3200" dirty="0">
                <a:solidFill>
                  <a:srgbClr val="FF0000"/>
                </a:solidFill>
              </a:rPr>
              <a:t>The chastisement for our peace </a:t>
            </a:r>
            <a:r>
              <a:rPr lang="en-US" sz="3200" i="1" dirty="0">
                <a:solidFill>
                  <a:srgbClr val="FF0000"/>
                </a:solidFill>
              </a:rPr>
              <a:t>was</a:t>
            </a:r>
            <a:r>
              <a:rPr lang="en-US" sz="3200" dirty="0">
                <a:solidFill>
                  <a:srgbClr val="FF0000"/>
                </a:solidFill>
              </a:rPr>
              <a:t> upon Him,</a:t>
            </a:r>
            <a:br>
              <a:rPr lang="en-US" sz="3200" dirty="0">
                <a:solidFill>
                  <a:srgbClr val="FF0000"/>
                </a:solidFill>
              </a:rPr>
            </a:br>
            <a:r>
              <a:rPr lang="en-US" sz="3200" dirty="0">
                <a:solidFill>
                  <a:srgbClr val="FF0000"/>
                </a:solidFill>
              </a:rPr>
              <a:t>And by His stripes we are healed.</a:t>
            </a:r>
          </a:p>
          <a:p>
            <a:endParaRPr lang="en-US" sz="2900" dirty="0"/>
          </a:p>
          <a:p>
            <a:endParaRPr lang="en-US" sz="2900" dirty="0"/>
          </a:p>
          <a:p>
            <a:endParaRPr lang="en-US" dirty="0">
              <a:solidFill>
                <a:srgbClr val="FF0000"/>
              </a:solidFill>
            </a:endParaRPr>
          </a:p>
          <a:p>
            <a:endParaRPr lang="en-US" dirty="0">
              <a:solidFill>
                <a:srgbClr val="FF0000"/>
              </a:solidFill>
            </a:endParaRPr>
          </a:p>
          <a:p>
            <a:endParaRPr lang="en-US" dirty="0">
              <a:solidFill>
                <a:srgbClr val="FF0000"/>
              </a:solidFill>
            </a:endParaRPr>
          </a:p>
          <a:p>
            <a:endParaRPr lang="en-US" dirty="0">
              <a:solidFill>
                <a:srgbClr val="FF0000"/>
              </a:solidFill>
            </a:endParaRPr>
          </a:p>
          <a:p>
            <a:pPr marL="0" indent="0">
              <a:buNone/>
            </a:pPr>
            <a:endParaRPr lang="en-US" dirty="0">
              <a:solidFill>
                <a:srgbClr val="FF0000"/>
              </a:solidFill>
            </a:endParaRPr>
          </a:p>
          <a:p>
            <a:endParaRPr lang="en-US" dirty="0">
              <a:solidFill>
                <a:srgbClr val="FF0000"/>
              </a:solidFill>
            </a:endParaRPr>
          </a:p>
          <a:p>
            <a:endParaRPr lang="en-US" dirty="0">
              <a:solidFill>
                <a:srgbClr val="FF0000"/>
              </a:solidFill>
            </a:endParaRPr>
          </a:p>
          <a:p>
            <a:endParaRPr lang="en-US" dirty="0">
              <a:solidFill>
                <a:srgbClr val="FF0000"/>
              </a:solidFill>
            </a:endParaRPr>
          </a:p>
          <a:p>
            <a:pPr marL="0" indent="0">
              <a:buNone/>
            </a:pPr>
            <a:endParaRPr lang="en-US" dirty="0"/>
          </a:p>
        </p:txBody>
      </p:sp>
      <p:sp>
        <p:nvSpPr>
          <p:cNvPr id="5" name="Content Placeholder 4">
            <a:extLst>
              <a:ext uri="{FF2B5EF4-FFF2-40B4-BE49-F238E27FC236}">
                <a16:creationId xmlns:a16="http://schemas.microsoft.com/office/drawing/2014/main" id="{CD100982-B611-40A2-BABF-700BA96745E0}"/>
              </a:ext>
            </a:extLst>
          </p:cNvPr>
          <p:cNvSpPr>
            <a:spLocks noGrp="1"/>
          </p:cNvSpPr>
          <p:nvPr>
            <p:ph sz="half" idx="1"/>
          </p:nvPr>
        </p:nvSpPr>
        <p:spPr/>
        <p:txBody>
          <a:bodyPr>
            <a:normAutofit fontScale="62500" lnSpcReduction="20000"/>
          </a:bodyPr>
          <a:lstStyle/>
          <a:p>
            <a:r>
              <a:rPr lang="en-US" sz="2900" dirty="0">
                <a:solidFill>
                  <a:srgbClr val="FF0000"/>
                </a:solidFill>
              </a:rPr>
              <a:t>Ps 22:16 “</a:t>
            </a:r>
            <a:r>
              <a:rPr lang="en-US" sz="3200" baseline="30000" dirty="0">
                <a:solidFill>
                  <a:srgbClr val="FF0000"/>
                </a:solidFill>
              </a:rPr>
              <a:t>16 </a:t>
            </a:r>
            <a:r>
              <a:rPr lang="en-US" sz="3200" dirty="0">
                <a:solidFill>
                  <a:srgbClr val="FF0000"/>
                </a:solidFill>
              </a:rPr>
              <a:t>For dogs have surrounded Me;</a:t>
            </a:r>
            <a:br>
              <a:rPr lang="en-US" sz="3200" dirty="0">
                <a:solidFill>
                  <a:srgbClr val="FF0000"/>
                </a:solidFill>
              </a:rPr>
            </a:br>
            <a:r>
              <a:rPr lang="en-US" sz="3200" dirty="0">
                <a:solidFill>
                  <a:srgbClr val="FF0000"/>
                </a:solidFill>
              </a:rPr>
              <a:t>The congregation of the wicked has enclosed Me.</a:t>
            </a:r>
            <a:br>
              <a:rPr lang="en-US" sz="3200" dirty="0">
                <a:solidFill>
                  <a:srgbClr val="FF0000"/>
                </a:solidFill>
              </a:rPr>
            </a:br>
            <a:r>
              <a:rPr lang="en-US" sz="3200" dirty="0">
                <a:solidFill>
                  <a:srgbClr val="FF0000"/>
                </a:solidFill>
              </a:rPr>
              <a:t>They pierced My hands and My feet;</a:t>
            </a:r>
          </a:p>
          <a:p>
            <a:endParaRPr lang="en-US" sz="3200" dirty="0">
              <a:solidFill>
                <a:srgbClr val="FF0000"/>
              </a:solidFill>
            </a:endParaRPr>
          </a:p>
          <a:p>
            <a:r>
              <a:rPr lang="en-US" sz="3200" dirty="0">
                <a:solidFill>
                  <a:srgbClr val="FF0000"/>
                </a:solidFill>
              </a:rPr>
              <a:t>Jn 19:34 “</a:t>
            </a:r>
            <a:r>
              <a:rPr lang="en-US" sz="3200" baseline="30000" dirty="0">
                <a:solidFill>
                  <a:srgbClr val="FF0000"/>
                </a:solidFill>
              </a:rPr>
              <a:t>34 </a:t>
            </a:r>
            <a:r>
              <a:rPr lang="en-US" sz="3200" dirty="0">
                <a:solidFill>
                  <a:srgbClr val="FF0000"/>
                </a:solidFill>
              </a:rPr>
              <a:t>But one of the soldiers pierced His side with a spear, and immediately blood and water came out.”</a:t>
            </a:r>
            <a:endParaRPr lang="en-US" sz="2900" dirty="0">
              <a:solidFill>
                <a:srgbClr val="FF0000"/>
              </a:solidFill>
            </a:endParaRPr>
          </a:p>
          <a:p>
            <a:endParaRPr lang="en-US" dirty="0"/>
          </a:p>
        </p:txBody>
      </p:sp>
    </p:spTree>
    <p:extLst>
      <p:ext uri="{BB962C8B-B14F-4D97-AF65-F5344CB8AC3E}">
        <p14:creationId xmlns:p14="http://schemas.microsoft.com/office/powerpoint/2010/main" val="86672688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0C141-561B-4F64-90FF-7F9B0D3E1632}"/>
              </a:ext>
            </a:extLst>
          </p:cNvPr>
          <p:cNvSpPr>
            <a:spLocks noGrp="1"/>
          </p:cNvSpPr>
          <p:nvPr>
            <p:ph type="title"/>
          </p:nvPr>
        </p:nvSpPr>
        <p:spPr/>
        <p:txBody>
          <a:bodyPr/>
          <a:lstStyle/>
          <a:p>
            <a:r>
              <a:rPr lang="en-US" dirty="0"/>
              <a:t>“6” Hours</a:t>
            </a:r>
          </a:p>
        </p:txBody>
      </p:sp>
      <p:sp>
        <p:nvSpPr>
          <p:cNvPr id="5" name="Content Placeholder 4">
            <a:extLst>
              <a:ext uri="{FF2B5EF4-FFF2-40B4-BE49-F238E27FC236}">
                <a16:creationId xmlns:a16="http://schemas.microsoft.com/office/drawing/2014/main" id="{CD100982-B611-40A2-BABF-700BA96745E0}"/>
              </a:ext>
            </a:extLst>
          </p:cNvPr>
          <p:cNvSpPr>
            <a:spLocks noGrp="1"/>
          </p:cNvSpPr>
          <p:nvPr>
            <p:ph idx="1"/>
          </p:nvPr>
        </p:nvSpPr>
        <p:spPr/>
        <p:txBody>
          <a:bodyPr>
            <a:normAutofit/>
          </a:bodyPr>
          <a:lstStyle/>
          <a:p>
            <a:endParaRPr lang="en-US" dirty="0">
              <a:solidFill>
                <a:srgbClr val="FF0000"/>
              </a:solidFill>
            </a:endParaRPr>
          </a:p>
          <a:p>
            <a:r>
              <a:rPr lang="en-US" sz="4400" dirty="0">
                <a:solidFill>
                  <a:srgbClr val="FF0000"/>
                </a:solidFill>
              </a:rPr>
              <a:t>Mk 15:25 “</a:t>
            </a:r>
            <a:r>
              <a:rPr lang="en-US" sz="4400" baseline="30000" dirty="0">
                <a:solidFill>
                  <a:srgbClr val="FF0000"/>
                </a:solidFill>
              </a:rPr>
              <a:t>25 </a:t>
            </a:r>
            <a:r>
              <a:rPr lang="en-US" sz="4400" dirty="0">
                <a:solidFill>
                  <a:srgbClr val="FF0000"/>
                </a:solidFill>
              </a:rPr>
              <a:t>Now it was the third hour, and they crucified Him.”</a:t>
            </a:r>
          </a:p>
          <a:p>
            <a:pPr marL="0" indent="0">
              <a:buNone/>
            </a:pPr>
            <a:endParaRPr lang="en-US" sz="3200" dirty="0">
              <a:solidFill>
                <a:srgbClr val="FF0000"/>
              </a:solidFill>
            </a:endParaRPr>
          </a:p>
          <a:p>
            <a:endParaRPr lang="en-US" sz="3200" dirty="0">
              <a:solidFill>
                <a:srgbClr val="FF0000"/>
              </a:solidFill>
            </a:endParaRPr>
          </a:p>
          <a:p>
            <a:endParaRPr lang="en-US" dirty="0"/>
          </a:p>
        </p:txBody>
      </p:sp>
      <p:sp>
        <p:nvSpPr>
          <p:cNvPr id="4" name="Content Placeholder 3">
            <a:extLst>
              <a:ext uri="{FF2B5EF4-FFF2-40B4-BE49-F238E27FC236}">
                <a16:creationId xmlns:a16="http://schemas.microsoft.com/office/drawing/2014/main" id="{30F9D5E8-739C-49DE-BB41-C2F679F5B69C}"/>
              </a:ext>
            </a:extLst>
          </p:cNvPr>
          <p:cNvSpPr>
            <a:spLocks noGrp="1"/>
          </p:cNvSpPr>
          <p:nvPr>
            <p:ph sz="half" idx="4294967295"/>
          </p:nvPr>
        </p:nvSpPr>
        <p:spPr>
          <a:xfrm>
            <a:off x="5105400" y="1200150"/>
            <a:ext cx="4038600" cy="3394075"/>
          </a:xfrm>
        </p:spPr>
        <p:txBody>
          <a:bodyPr>
            <a:normAutofit/>
          </a:bodyPr>
          <a:lstStyle/>
          <a:p>
            <a:pPr marL="0" indent="0">
              <a:buNone/>
            </a:pPr>
            <a:endParaRPr lang="en-US" sz="3200" dirty="0">
              <a:solidFill>
                <a:srgbClr val="FF0000"/>
              </a:solidFill>
            </a:endParaRPr>
          </a:p>
          <a:p>
            <a:endParaRPr lang="en-US" sz="2900" dirty="0"/>
          </a:p>
          <a:p>
            <a:endParaRPr lang="en-US" sz="2900" dirty="0"/>
          </a:p>
          <a:p>
            <a:endParaRPr lang="en-US" dirty="0">
              <a:solidFill>
                <a:srgbClr val="FF0000"/>
              </a:solidFill>
            </a:endParaRPr>
          </a:p>
          <a:p>
            <a:endParaRPr lang="en-US" dirty="0">
              <a:solidFill>
                <a:srgbClr val="FF0000"/>
              </a:solidFill>
            </a:endParaRPr>
          </a:p>
          <a:p>
            <a:endParaRPr lang="en-US" dirty="0">
              <a:solidFill>
                <a:srgbClr val="FF0000"/>
              </a:solidFill>
            </a:endParaRPr>
          </a:p>
          <a:p>
            <a:endParaRPr lang="en-US" dirty="0">
              <a:solidFill>
                <a:srgbClr val="FF0000"/>
              </a:solidFill>
            </a:endParaRPr>
          </a:p>
          <a:p>
            <a:pPr marL="0" indent="0">
              <a:buNone/>
            </a:pPr>
            <a:endParaRPr lang="en-US" dirty="0">
              <a:solidFill>
                <a:srgbClr val="FF0000"/>
              </a:solidFill>
            </a:endParaRPr>
          </a:p>
          <a:p>
            <a:endParaRPr lang="en-US" dirty="0">
              <a:solidFill>
                <a:srgbClr val="FF0000"/>
              </a:solidFill>
            </a:endParaRPr>
          </a:p>
          <a:p>
            <a:endParaRPr lang="en-US" dirty="0">
              <a:solidFill>
                <a:srgbClr val="FF0000"/>
              </a:solidFill>
            </a:endParaRPr>
          </a:p>
          <a:p>
            <a:endParaRPr lang="en-US" dirty="0">
              <a:solidFill>
                <a:srgbClr val="FF0000"/>
              </a:solidFill>
            </a:endParaRPr>
          </a:p>
          <a:p>
            <a:pPr marL="0" indent="0">
              <a:buNone/>
            </a:pPr>
            <a:endParaRPr lang="en-US" dirty="0"/>
          </a:p>
        </p:txBody>
      </p:sp>
    </p:spTree>
    <p:extLst>
      <p:ext uri="{BB962C8B-B14F-4D97-AF65-F5344CB8AC3E}">
        <p14:creationId xmlns:p14="http://schemas.microsoft.com/office/powerpoint/2010/main" val="86107130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0C141-561B-4F64-90FF-7F9B0D3E1632}"/>
              </a:ext>
            </a:extLst>
          </p:cNvPr>
          <p:cNvSpPr>
            <a:spLocks noGrp="1"/>
          </p:cNvSpPr>
          <p:nvPr>
            <p:ph type="title"/>
          </p:nvPr>
        </p:nvSpPr>
        <p:spPr/>
        <p:txBody>
          <a:bodyPr/>
          <a:lstStyle/>
          <a:p>
            <a:r>
              <a:rPr lang="en-US" dirty="0"/>
              <a:t>“6” Hours (</a:t>
            </a:r>
            <a:r>
              <a:rPr lang="en-US" dirty="0" err="1"/>
              <a:t>hrs</a:t>
            </a:r>
            <a:r>
              <a:rPr lang="en-US" dirty="0"/>
              <a:t> 3-6)</a:t>
            </a:r>
          </a:p>
        </p:txBody>
      </p:sp>
      <p:sp>
        <p:nvSpPr>
          <p:cNvPr id="4" name="Content Placeholder 3">
            <a:extLst>
              <a:ext uri="{FF2B5EF4-FFF2-40B4-BE49-F238E27FC236}">
                <a16:creationId xmlns:a16="http://schemas.microsoft.com/office/drawing/2014/main" id="{30F9D5E8-739C-49DE-BB41-C2F679F5B69C}"/>
              </a:ext>
            </a:extLst>
          </p:cNvPr>
          <p:cNvSpPr>
            <a:spLocks noGrp="1"/>
          </p:cNvSpPr>
          <p:nvPr>
            <p:ph sz="half" idx="2"/>
          </p:nvPr>
        </p:nvSpPr>
        <p:spPr>
          <a:xfrm>
            <a:off x="4648200" y="1200150"/>
            <a:ext cx="4038600" cy="3675856"/>
          </a:xfrm>
        </p:spPr>
        <p:txBody>
          <a:bodyPr>
            <a:normAutofit fontScale="47500" lnSpcReduction="20000"/>
          </a:bodyPr>
          <a:lstStyle/>
          <a:p>
            <a:r>
              <a:rPr lang="en-US" sz="3800" dirty="0">
                <a:solidFill>
                  <a:srgbClr val="FF0000"/>
                </a:solidFill>
              </a:rPr>
              <a:t>Mk 15:25-28 “</a:t>
            </a:r>
            <a:r>
              <a:rPr lang="en-US" sz="4000" baseline="30000" dirty="0">
                <a:solidFill>
                  <a:srgbClr val="FF0000"/>
                </a:solidFill>
              </a:rPr>
              <a:t>25 </a:t>
            </a:r>
            <a:r>
              <a:rPr lang="en-US" sz="4000" dirty="0">
                <a:solidFill>
                  <a:srgbClr val="FF0000"/>
                </a:solidFill>
              </a:rPr>
              <a:t>Now it was the third hour, and they crucified Him. </a:t>
            </a:r>
            <a:r>
              <a:rPr lang="en-US" sz="4000" baseline="30000" dirty="0">
                <a:solidFill>
                  <a:srgbClr val="FF0000"/>
                </a:solidFill>
              </a:rPr>
              <a:t>26 </a:t>
            </a:r>
            <a:r>
              <a:rPr lang="en-US" sz="4000" dirty="0">
                <a:solidFill>
                  <a:srgbClr val="FF0000"/>
                </a:solidFill>
              </a:rPr>
              <a:t>And the inscription of His accusation was written above:</a:t>
            </a:r>
          </a:p>
          <a:p>
            <a:endParaRPr lang="en-US" sz="4000" dirty="0">
              <a:solidFill>
                <a:srgbClr val="FF0000"/>
              </a:solidFill>
            </a:endParaRPr>
          </a:p>
          <a:p>
            <a:r>
              <a:rPr lang="en-US" sz="4000" dirty="0">
                <a:solidFill>
                  <a:srgbClr val="FF0000"/>
                </a:solidFill>
              </a:rPr>
              <a:t>THE </a:t>
            </a:r>
            <a:r>
              <a:rPr lang="en-US" dirty="0">
                <a:solidFill>
                  <a:srgbClr val="FF0000"/>
                </a:solidFill>
              </a:rPr>
              <a:t>KING</a:t>
            </a:r>
            <a:r>
              <a:rPr lang="en-US" sz="4000" dirty="0">
                <a:solidFill>
                  <a:srgbClr val="FF0000"/>
                </a:solidFill>
              </a:rPr>
              <a:t> OF THE JEWS.</a:t>
            </a:r>
          </a:p>
          <a:p>
            <a:endParaRPr lang="en-US" sz="4000" baseline="30000" dirty="0">
              <a:solidFill>
                <a:srgbClr val="FF0000"/>
              </a:solidFill>
            </a:endParaRPr>
          </a:p>
          <a:p>
            <a:r>
              <a:rPr lang="en-US" sz="4000" baseline="30000" dirty="0">
                <a:solidFill>
                  <a:srgbClr val="FF0000"/>
                </a:solidFill>
              </a:rPr>
              <a:t>27 </a:t>
            </a:r>
            <a:r>
              <a:rPr lang="en-US" sz="4000" dirty="0">
                <a:solidFill>
                  <a:srgbClr val="FF0000"/>
                </a:solidFill>
              </a:rPr>
              <a:t>With Him they also crucified two robbers, one on His right and the other on His left. </a:t>
            </a:r>
            <a:r>
              <a:rPr lang="en-US" sz="4000" baseline="30000" dirty="0">
                <a:solidFill>
                  <a:srgbClr val="FF0000"/>
                </a:solidFill>
              </a:rPr>
              <a:t>28 </a:t>
            </a:r>
            <a:r>
              <a:rPr lang="en-US" sz="4000" dirty="0">
                <a:solidFill>
                  <a:srgbClr val="FF0000"/>
                </a:solidFill>
              </a:rPr>
              <a:t>So the Scripture was fulfilled which says, “And He was numbered with the transgressors.”</a:t>
            </a:r>
          </a:p>
          <a:p>
            <a:pPr marL="0" indent="0">
              <a:buNone/>
            </a:pPr>
            <a:endParaRPr lang="en-US" sz="3200" dirty="0">
              <a:solidFill>
                <a:srgbClr val="FF0000"/>
              </a:solidFill>
            </a:endParaRPr>
          </a:p>
          <a:p>
            <a:endParaRPr lang="en-US" sz="2900" dirty="0"/>
          </a:p>
          <a:p>
            <a:endParaRPr lang="en-US" sz="2900" dirty="0"/>
          </a:p>
          <a:p>
            <a:endParaRPr lang="en-US" dirty="0">
              <a:solidFill>
                <a:srgbClr val="FF0000"/>
              </a:solidFill>
            </a:endParaRPr>
          </a:p>
          <a:p>
            <a:endParaRPr lang="en-US" dirty="0">
              <a:solidFill>
                <a:srgbClr val="FF0000"/>
              </a:solidFill>
            </a:endParaRPr>
          </a:p>
          <a:p>
            <a:endParaRPr lang="en-US" dirty="0">
              <a:solidFill>
                <a:srgbClr val="FF0000"/>
              </a:solidFill>
            </a:endParaRPr>
          </a:p>
          <a:p>
            <a:endParaRPr lang="en-US" dirty="0">
              <a:solidFill>
                <a:srgbClr val="FF0000"/>
              </a:solidFill>
            </a:endParaRPr>
          </a:p>
          <a:p>
            <a:pPr marL="0" indent="0">
              <a:buNone/>
            </a:pPr>
            <a:endParaRPr lang="en-US" dirty="0">
              <a:solidFill>
                <a:srgbClr val="FF0000"/>
              </a:solidFill>
            </a:endParaRPr>
          </a:p>
          <a:p>
            <a:endParaRPr lang="en-US" dirty="0">
              <a:solidFill>
                <a:srgbClr val="FF0000"/>
              </a:solidFill>
            </a:endParaRPr>
          </a:p>
          <a:p>
            <a:endParaRPr lang="en-US" dirty="0">
              <a:solidFill>
                <a:srgbClr val="FF0000"/>
              </a:solidFill>
            </a:endParaRPr>
          </a:p>
          <a:p>
            <a:endParaRPr lang="en-US" dirty="0">
              <a:solidFill>
                <a:srgbClr val="FF0000"/>
              </a:solidFill>
            </a:endParaRPr>
          </a:p>
          <a:p>
            <a:pPr marL="0" indent="0">
              <a:buNone/>
            </a:pPr>
            <a:endParaRPr lang="en-US" dirty="0"/>
          </a:p>
        </p:txBody>
      </p:sp>
      <p:sp>
        <p:nvSpPr>
          <p:cNvPr id="5" name="Content Placeholder 4">
            <a:extLst>
              <a:ext uri="{FF2B5EF4-FFF2-40B4-BE49-F238E27FC236}">
                <a16:creationId xmlns:a16="http://schemas.microsoft.com/office/drawing/2014/main" id="{CD100982-B611-40A2-BABF-700BA96745E0}"/>
              </a:ext>
            </a:extLst>
          </p:cNvPr>
          <p:cNvSpPr>
            <a:spLocks noGrp="1"/>
          </p:cNvSpPr>
          <p:nvPr>
            <p:ph sz="half" idx="1"/>
          </p:nvPr>
        </p:nvSpPr>
        <p:spPr/>
        <p:txBody>
          <a:bodyPr>
            <a:normAutofit fontScale="47500" lnSpcReduction="20000"/>
          </a:bodyPr>
          <a:lstStyle/>
          <a:p>
            <a:endParaRPr lang="en-US" sz="3200" dirty="0">
              <a:solidFill>
                <a:srgbClr val="FF0000"/>
              </a:solidFill>
            </a:endParaRPr>
          </a:p>
          <a:p>
            <a:endParaRPr lang="en-US" sz="3200" dirty="0">
              <a:solidFill>
                <a:srgbClr val="FF0000"/>
              </a:solidFill>
            </a:endParaRPr>
          </a:p>
          <a:p>
            <a:endParaRPr lang="en-US" dirty="0"/>
          </a:p>
        </p:txBody>
      </p:sp>
      <p:pic>
        <p:nvPicPr>
          <p:cNvPr id="7" name="Picture 6" descr="Image result for what happened">
            <a:extLst>
              <a:ext uri="{FF2B5EF4-FFF2-40B4-BE49-F238E27FC236}">
                <a16:creationId xmlns:a16="http://schemas.microsoft.com/office/drawing/2014/main" id="{4D2F49EA-F384-4D92-8199-41F3B72E232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57200" y="1200150"/>
            <a:ext cx="4038600" cy="3394075"/>
          </a:xfrm>
          <a:prstGeom prst="rect">
            <a:avLst/>
          </a:prstGeom>
          <a:noFill/>
          <a:ln>
            <a:noFill/>
          </a:ln>
        </p:spPr>
      </p:pic>
    </p:spTree>
    <p:extLst>
      <p:ext uri="{BB962C8B-B14F-4D97-AF65-F5344CB8AC3E}">
        <p14:creationId xmlns:p14="http://schemas.microsoft.com/office/powerpoint/2010/main" val="18657718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0C141-561B-4F64-90FF-7F9B0D3E1632}"/>
              </a:ext>
            </a:extLst>
          </p:cNvPr>
          <p:cNvSpPr>
            <a:spLocks noGrp="1"/>
          </p:cNvSpPr>
          <p:nvPr>
            <p:ph type="title"/>
          </p:nvPr>
        </p:nvSpPr>
        <p:spPr/>
        <p:txBody>
          <a:bodyPr/>
          <a:lstStyle/>
          <a:p>
            <a:r>
              <a:rPr lang="en-US" dirty="0"/>
              <a:t>“6” Hours (</a:t>
            </a:r>
            <a:r>
              <a:rPr lang="en-US" dirty="0" err="1"/>
              <a:t>hrs</a:t>
            </a:r>
            <a:r>
              <a:rPr lang="en-US" dirty="0"/>
              <a:t> 3-6)</a:t>
            </a:r>
          </a:p>
        </p:txBody>
      </p:sp>
      <p:sp>
        <p:nvSpPr>
          <p:cNvPr id="4" name="Content Placeholder 3">
            <a:extLst>
              <a:ext uri="{FF2B5EF4-FFF2-40B4-BE49-F238E27FC236}">
                <a16:creationId xmlns:a16="http://schemas.microsoft.com/office/drawing/2014/main" id="{30F9D5E8-739C-49DE-BB41-C2F679F5B69C}"/>
              </a:ext>
            </a:extLst>
          </p:cNvPr>
          <p:cNvSpPr>
            <a:spLocks noGrp="1"/>
          </p:cNvSpPr>
          <p:nvPr>
            <p:ph sz="half" idx="2"/>
          </p:nvPr>
        </p:nvSpPr>
        <p:spPr>
          <a:xfrm>
            <a:off x="4648200" y="1200150"/>
            <a:ext cx="4038600" cy="3675856"/>
          </a:xfrm>
        </p:spPr>
        <p:txBody>
          <a:bodyPr>
            <a:normAutofit fontScale="47500" lnSpcReduction="20000"/>
          </a:bodyPr>
          <a:lstStyle/>
          <a:p>
            <a:r>
              <a:rPr lang="en-US" sz="3800" dirty="0">
                <a:solidFill>
                  <a:srgbClr val="FF0000"/>
                </a:solidFill>
              </a:rPr>
              <a:t>Mk 15:29-32 “</a:t>
            </a:r>
            <a:r>
              <a:rPr lang="en-US" sz="3800" baseline="30000" dirty="0">
                <a:solidFill>
                  <a:srgbClr val="FF0000"/>
                </a:solidFill>
              </a:rPr>
              <a:t>29 </a:t>
            </a:r>
            <a:r>
              <a:rPr lang="en-US" sz="3800" dirty="0">
                <a:solidFill>
                  <a:srgbClr val="FF0000"/>
                </a:solidFill>
              </a:rPr>
              <a:t>And those who passed by blasphemed Him, wagging their heads and saying, “Aha! </a:t>
            </a:r>
            <a:r>
              <a:rPr lang="en-US" sz="3800" i="1" dirty="0">
                <a:solidFill>
                  <a:srgbClr val="FF0000"/>
                </a:solidFill>
              </a:rPr>
              <a:t>You</a:t>
            </a:r>
            <a:r>
              <a:rPr lang="en-US" sz="3800" dirty="0">
                <a:solidFill>
                  <a:srgbClr val="FF0000"/>
                </a:solidFill>
              </a:rPr>
              <a:t> who destroy the temple and build </a:t>
            </a:r>
            <a:r>
              <a:rPr lang="en-US" sz="3800" i="1" dirty="0">
                <a:solidFill>
                  <a:srgbClr val="FF0000"/>
                </a:solidFill>
              </a:rPr>
              <a:t>it</a:t>
            </a:r>
            <a:r>
              <a:rPr lang="en-US" sz="3800" dirty="0">
                <a:solidFill>
                  <a:srgbClr val="FF0000"/>
                </a:solidFill>
              </a:rPr>
              <a:t> in three days, </a:t>
            </a:r>
            <a:r>
              <a:rPr lang="en-US" sz="3800" baseline="30000" dirty="0">
                <a:solidFill>
                  <a:srgbClr val="FF0000"/>
                </a:solidFill>
              </a:rPr>
              <a:t>30 </a:t>
            </a:r>
            <a:r>
              <a:rPr lang="en-US" sz="3800" dirty="0">
                <a:solidFill>
                  <a:srgbClr val="FF0000"/>
                </a:solidFill>
              </a:rPr>
              <a:t>save Yourself, and come down from the cross!”</a:t>
            </a:r>
          </a:p>
          <a:p>
            <a:r>
              <a:rPr lang="en-US" sz="3800" baseline="30000" dirty="0">
                <a:solidFill>
                  <a:srgbClr val="FF0000"/>
                </a:solidFill>
              </a:rPr>
              <a:t>31 </a:t>
            </a:r>
            <a:r>
              <a:rPr lang="en-US" sz="3800" dirty="0">
                <a:solidFill>
                  <a:srgbClr val="FF0000"/>
                </a:solidFill>
              </a:rPr>
              <a:t>Likewise the chief priests also, mocking among themselves with the scribes, said, “He saved others; Himself He cannot save. </a:t>
            </a:r>
            <a:r>
              <a:rPr lang="en-US" sz="3800" baseline="30000" dirty="0">
                <a:solidFill>
                  <a:srgbClr val="FF0000"/>
                </a:solidFill>
              </a:rPr>
              <a:t>32 </a:t>
            </a:r>
            <a:r>
              <a:rPr lang="en-US" sz="3800" dirty="0">
                <a:solidFill>
                  <a:srgbClr val="FF0000"/>
                </a:solidFill>
              </a:rPr>
              <a:t>Let the Christ, the King of Israel, descend now from the cross, that we may see and believe.”</a:t>
            </a:r>
          </a:p>
          <a:p>
            <a:r>
              <a:rPr lang="en-US" sz="3800" dirty="0">
                <a:solidFill>
                  <a:srgbClr val="FF0000"/>
                </a:solidFill>
              </a:rPr>
              <a:t>Even those who were crucified with Him reviled Him.</a:t>
            </a:r>
          </a:p>
          <a:p>
            <a:pPr marL="0" indent="0">
              <a:buNone/>
            </a:pPr>
            <a:endParaRPr lang="en-US" sz="3200" dirty="0">
              <a:solidFill>
                <a:srgbClr val="FF0000"/>
              </a:solidFill>
            </a:endParaRPr>
          </a:p>
          <a:p>
            <a:endParaRPr lang="en-US" sz="2900" dirty="0"/>
          </a:p>
          <a:p>
            <a:endParaRPr lang="en-US" sz="2900" dirty="0"/>
          </a:p>
          <a:p>
            <a:endParaRPr lang="en-US" dirty="0">
              <a:solidFill>
                <a:srgbClr val="FF0000"/>
              </a:solidFill>
            </a:endParaRPr>
          </a:p>
          <a:p>
            <a:endParaRPr lang="en-US" dirty="0">
              <a:solidFill>
                <a:srgbClr val="FF0000"/>
              </a:solidFill>
            </a:endParaRPr>
          </a:p>
          <a:p>
            <a:endParaRPr lang="en-US" dirty="0">
              <a:solidFill>
                <a:srgbClr val="FF0000"/>
              </a:solidFill>
            </a:endParaRPr>
          </a:p>
          <a:p>
            <a:endParaRPr lang="en-US" dirty="0">
              <a:solidFill>
                <a:srgbClr val="FF0000"/>
              </a:solidFill>
            </a:endParaRPr>
          </a:p>
          <a:p>
            <a:pPr marL="0" indent="0">
              <a:buNone/>
            </a:pPr>
            <a:endParaRPr lang="en-US" dirty="0">
              <a:solidFill>
                <a:srgbClr val="FF0000"/>
              </a:solidFill>
            </a:endParaRPr>
          </a:p>
          <a:p>
            <a:endParaRPr lang="en-US" dirty="0">
              <a:solidFill>
                <a:srgbClr val="FF0000"/>
              </a:solidFill>
            </a:endParaRPr>
          </a:p>
          <a:p>
            <a:endParaRPr lang="en-US" dirty="0">
              <a:solidFill>
                <a:srgbClr val="FF0000"/>
              </a:solidFill>
            </a:endParaRPr>
          </a:p>
          <a:p>
            <a:endParaRPr lang="en-US" dirty="0">
              <a:solidFill>
                <a:srgbClr val="FF0000"/>
              </a:solidFill>
            </a:endParaRPr>
          </a:p>
          <a:p>
            <a:pPr marL="0" indent="0">
              <a:buNone/>
            </a:pPr>
            <a:endParaRPr lang="en-US" dirty="0"/>
          </a:p>
        </p:txBody>
      </p:sp>
      <p:sp>
        <p:nvSpPr>
          <p:cNvPr id="5" name="Content Placeholder 4">
            <a:extLst>
              <a:ext uri="{FF2B5EF4-FFF2-40B4-BE49-F238E27FC236}">
                <a16:creationId xmlns:a16="http://schemas.microsoft.com/office/drawing/2014/main" id="{CD100982-B611-40A2-BABF-700BA96745E0}"/>
              </a:ext>
            </a:extLst>
          </p:cNvPr>
          <p:cNvSpPr>
            <a:spLocks noGrp="1"/>
          </p:cNvSpPr>
          <p:nvPr>
            <p:ph sz="half" idx="1"/>
          </p:nvPr>
        </p:nvSpPr>
        <p:spPr/>
        <p:txBody>
          <a:bodyPr>
            <a:normAutofit fontScale="47500" lnSpcReduction="20000"/>
          </a:bodyPr>
          <a:lstStyle/>
          <a:p>
            <a:endParaRPr lang="en-US" sz="3200" dirty="0">
              <a:solidFill>
                <a:srgbClr val="FF0000"/>
              </a:solidFill>
            </a:endParaRPr>
          </a:p>
          <a:p>
            <a:endParaRPr lang="en-US" sz="3200" dirty="0">
              <a:solidFill>
                <a:srgbClr val="FF0000"/>
              </a:solidFill>
            </a:endParaRPr>
          </a:p>
          <a:p>
            <a:endParaRPr lang="en-US" dirty="0"/>
          </a:p>
        </p:txBody>
      </p:sp>
      <p:pic>
        <p:nvPicPr>
          <p:cNvPr id="7" name="Picture 6" descr="Image result for what happened">
            <a:extLst>
              <a:ext uri="{FF2B5EF4-FFF2-40B4-BE49-F238E27FC236}">
                <a16:creationId xmlns:a16="http://schemas.microsoft.com/office/drawing/2014/main" id="{4D2F49EA-F384-4D92-8199-41F3B72E232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57200" y="1200150"/>
            <a:ext cx="4038600" cy="3394075"/>
          </a:xfrm>
          <a:prstGeom prst="rect">
            <a:avLst/>
          </a:prstGeom>
          <a:noFill/>
          <a:ln>
            <a:noFill/>
          </a:ln>
        </p:spPr>
      </p:pic>
    </p:spTree>
    <p:extLst>
      <p:ext uri="{BB962C8B-B14F-4D97-AF65-F5344CB8AC3E}">
        <p14:creationId xmlns:p14="http://schemas.microsoft.com/office/powerpoint/2010/main" val="26033498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8C342-1612-4AA1-85F5-25E042AF3026}"/>
              </a:ext>
            </a:extLst>
          </p:cNvPr>
          <p:cNvSpPr>
            <a:spLocks noGrp="1"/>
          </p:cNvSpPr>
          <p:nvPr>
            <p:ph type="title"/>
          </p:nvPr>
        </p:nvSpPr>
        <p:spPr/>
        <p:txBody>
          <a:bodyPr/>
          <a:lstStyle/>
          <a:p>
            <a:r>
              <a:rPr lang="en-US" dirty="0"/>
              <a:t>“6” Hours (</a:t>
            </a:r>
            <a:r>
              <a:rPr lang="en-US" dirty="0" err="1"/>
              <a:t>hrs</a:t>
            </a:r>
            <a:r>
              <a:rPr lang="en-US" dirty="0"/>
              <a:t> 6-9)</a:t>
            </a:r>
          </a:p>
        </p:txBody>
      </p:sp>
      <p:sp>
        <p:nvSpPr>
          <p:cNvPr id="3" name="Content Placeholder 2">
            <a:extLst>
              <a:ext uri="{FF2B5EF4-FFF2-40B4-BE49-F238E27FC236}">
                <a16:creationId xmlns:a16="http://schemas.microsoft.com/office/drawing/2014/main" id="{84A712D8-4CF7-4F6B-B9F6-22320783F85F}"/>
              </a:ext>
            </a:extLst>
          </p:cNvPr>
          <p:cNvSpPr>
            <a:spLocks noGrp="1"/>
          </p:cNvSpPr>
          <p:nvPr>
            <p:ph idx="1"/>
          </p:nvPr>
        </p:nvSpPr>
        <p:spPr/>
        <p:txBody>
          <a:bodyPr/>
          <a:lstStyle/>
          <a:p>
            <a:r>
              <a:rPr lang="en-US" sz="4000" dirty="0">
                <a:solidFill>
                  <a:srgbClr val="FF0000"/>
                </a:solidFill>
              </a:rPr>
              <a:t>Mk 15:33 “</a:t>
            </a:r>
            <a:r>
              <a:rPr lang="en-US" sz="4000" baseline="30000" dirty="0">
                <a:solidFill>
                  <a:srgbClr val="FF0000"/>
                </a:solidFill>
              </a:rPr>
              <a:t>33 </a:t>
            </a:r>
            <a:r>
              <a:rPr lang="en-US" sz="4000" dirty="0">
                <a:solidFill>
                  <a:srgbClr val="FF0000"/>
                </a:solidFill>
              </a:rPr>
              <a:t>Now when the sixth hour had come, there was darkness over the whole land until the ninth hour.”</a:t>
            </a:r>
          </a:p>
        </p:txBody>
      </p:sp>
    </p:spTree>
    <p:extLst>
      <p:ext uri="{BB962C8B-B14F-4D97-AF65-F5344CB8AC3E}">
        <p14:creationId xmlns:p14="http://schemas.microsoft.com/office/powerpoint/2010/main" val="19609082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0C141-561B-4F64-90FF-7F9B0D3E1632}"/>
              </a:ext>
            </a:extLst>
          </p:cNvPr>
          <p:cNvSpPr>
            <a:spLocks noGrp="1"/>
          </p:cNvSpPr>
          <p:nvPr>
            <p:ph type="title"/>
          </p:nvPr>
        </p:nvSpPr>
        <p:spPr/>
        <p:txBody>
          <a:bodyPr/>
          <a:lstStyle/>
          <a:p>
            <a:r>
              <a:rPr lang="en-US" dirty="0"/>
              <a:t>“6” Hours (</a:t>
            </a:r>
            <a:r>
              <a:rPr lang="en-US" dirty="0" err="1"/>
              <a:t>hrs</a:t>
            </a:r>
            <a:r>
              <a:rPr lang="en-US" dirty="0"/>
              <a:t> 6-9)</a:t>
            </a:r>
          </a:p>
        </p:txBody>
      </p:sp>
      <p:sp>
        <p:nvSpPr>
          <p:cNvPr id="4" name="Content Placeholder 3">
            <a:extLst>
              <a:ext uri="{FF2B5EF4-FFF2-40B4-BE49-F238E27FC236}">
                <a16:creationId xmlns:a16="http://schemas.microsoft.com/office/drawing/2014/main" id="{30F9D5E8-739C-49DE-BB41-C2F679F5B69C}"/>
              </a:ext>
            </a:extLst>
          </p:cNvPr>
          <p:cNvSpPr>
            <a:spLocks noGrp="1"/>
          </p:cNvSpPr>
          <p:nvPr>
            <p:ph sz="half" idx="2"/>
          </p:nvPr>
        </p:nvSpPr>
        <p:spPr>
          <a:xfrm>
            <a:off x="4648200" y="1200150"/>
            <a:ext cx="4038600" cy="3675856"/>
          </a:xfrm>
        </p:spPr>
        <p:txBody>
          <a:bodyPr>
            <a:normAutofit/>
          </a:bodyPr>
          <a:lstStyle/>
          <a:p>
            <a:pPr marL="0" indent="0">
              <a:buNone/>
            </a:pPr>
            <a:endParaRPr lang="en-US" sz="3200" dirty="0">
              <a:solidFill>
                <a:srgbClr val="FF0000"/>
              </a:solidFill>
            </a:endParaRPr>
          </a:p>
          <a:p>
            <a:endParaRPr lang="en-US" sz="2900" dirty="0"/>
          </a:p>
          <a:p>
            <a:endParaRPr lang="en-US" sz="2900" dirty="0"/>
          </a:p>
          <a:p>
            <a:endParaRPr lang="en-US" dirty="0">
              <a:solidFill>
                <a:srgbClr val="FF0000"/>
              </a:solidFill>
            </a:endParaRPr>
          </a:p>
          <a:p>
            <a:endParaRPr lang="en-US" dirty="0">
              <a:solidFill>
                <a:srgbClr val="FF0000"/>
              </a:solidFill>
            </a:endParaRPr>
          </a:p>
          <a:p>
            <a:endParaRPr lang="en-US" dirty="0">
              <a:solidFill>
                <a:srgbClr val="FF0000"/>
              </a:solidFill>
            </a:endParaRPr>
          </a:p>
          <a:p>
            <a:endParaRPr lang="en-US" dirty="0">
              <a:solidFill>
                <a:srgbClr val="FF0000"/>
              </a:solidFill>
            </a:endParaRPr>
          </a:p>
          <a:p>
            <a:pPr marL="0" indent="0">
              <a:buNone/>
            </a:pPr>
            <a:endParaRPr lang="en-US" dirty="0">
              <a:solidFill>
                <a:srgbClr val="FF0000"/>
              </a:solidFill>
            </a:endParaRPr>
          </a:p>
          <a:p>
            <a:endParaRPr lang="en-US" dirty="0">
              <a:solidFill>
                <a:srgbClr val="FF0000"/>
              </a:solidFill>
            </a:endParaRPr>
          </a:p>
          <a:p>
            <a:endParaRPr lang="en-US" dirty="0">
              <a:solidFill>
                <a:srgbClr val="FF0000"/>
              </a:solidFill>
            </a:endParaRPr>
          </a:p>
          <a:p>
            <a:endParaRPr lang="en-US" dirty="0">
              <a:solidFill>
                <a:srgbClr val="FF0000"/>
              </a:solidFill>
            </a:endParaRPr>
          </a:p>
          <a:p>
            <a:pPr marL="0" indent="0">
              <a:buNone/>
            </a:pPr>
            <a:endParaRPr lang="en-US" dirty="0"/>
          </a:p>
        </p:txBody>
      </p:sp>
      <p:sp>
        <p:nvSpPr>
          <p:cNvPr id="5" name="Content Placeholder 4">
            <a:extLst>
              <a:ext uri="{FF2B5EF4-FFF2-40B4-BE49-F238E27FC236}">
                <a16:creationId xmlns:a16="http://schemas.microsoft.com/office/drawing/2014/main" id="{CD100982-B611-40A2-BABF-700BA96745E0}"/>
              </a:ext>
            </a:extLst>
          </p:cNvPr>
          <p:cNvSpPr>
            <a:spLocks noGrp="1"/>
          </p:cNvSpPr>
          <p:nvPr>
            <p:ph sz="half" idx="1"/>
          </p:nvPr>
        </p:nvSpPr>
        <p:spPr/>
        <p:txBody>
          <a:bodyPr>
            <a:normAutofit/>
          </a:bodyPr>
          <a:lstStyle/>
          <a:p>
            <a:endParaRPr lang="en-US" sz="3200" dirty="0">
              <a:solidFill>
                <a:srgbClr val="FF0000"/>
              </a:solidFill>
            </a:endParaRPr>
          </a:p>
          <a:p>
            <a:endParaRPr lang="en-US" sz="3200" dirty="0">
              <a:solidFill>
                <a:srgbClr val="FF0000"/>
              </a:solidFill>
            </a:endParaRPr>
          </a:p>
          <a:p>
            <a:endParaRPr lang="en-US" dirty="0"/>
          </a:p>
        </p:txBody>
      </p:sp>
      <p:pic>
        <p:nvPicPr>
          <p:cNvPr id="7" name="Picture 6" descr="Image result for what happened">
            <a:extLst>
              <a:ext uri="{FF2B5EF4-FFF2-40B4-BE49-F238E27FC236}">
                <a16:creationId xmlns:a16="http://schemas.microsoft.com/office/drawing/2014/main" id="{4D2F49EA-F384-4D92-8199-41F3B72E232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57200" y="1200150"/>
            <a:ext cx="4038600" cy="3394075"/>
          </a:xfrm>
          <a:prstGeom prst="rect">
            <a:avLst/>
          </a:prstGeom>
          <a:noFill/>
          <a:ln>
            <a:noFill/>
          </a:ln>
        </p:spPr>
      </p:pic>
      <p:pic>
        <p:nvPicPr>
          <p:cNvPr id="6" name="Picture 5">
            <a:extLst>
              <a:ext uri="{FF2B5EF4-FFF2-40B4-BE49-F238E27FC236}">
                <a16:creationId xmlns:a16="http://schemas.microsoft.com/office/drawing/2014/main" id="{26274464-A584-44D1-9DDC-B5308395A47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69848" y="1212341"/>
            <a:ext cx="4016952" cy="3381883"/>
          </a:xfrm>
          <a:prstGeom prst="rect">
            <a:avLst/>
          </a:prstGeom>
        </p:spPr>
      </p:pic>
    </p:spTree>
    <p:extLst>
      <p:ext uri="{BB962C8B-B14F-4D97-AF65-F5344CB8AC3E}">
        <p14:creationId xmlns:p14="http://schemas.microsoft.com/office/powerpoint/2010/main" val="35973093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8C342-1612-4AA1-85F5-25E042AF3026}"/>
              </a:ext>
            </a:extLst>
          </p:cNvPr>
          <p:cNvSpPr>
            <a:spLocks noGrp="1"/>
          </p:cNvSpPr>
          <p:nvPr>
            <p:ph type="title"/>
          </p:nvPr>
        </p:nvSpPr>
        <p:spPr/>
        <p:txBody>
          <a:bodyPr/>
          <a:lstStyle/>
          <a:p>
            <a:r>
              <a:rPr lang="en-US" dirty="0"/>
              <a:t>“6” Hours (</a:t>
            </a:r>
            <a:r>
              <a:rPr lang="en-US" dirty="0" err="1"/>
              <a:t>hr</a:t>
            </a:r>
            <a:r>
              <a:rPr lang="en-US" dirty="0"/>
              <a:t> 9)</a:t>
            </a:r>
          </a:p>
        </p:txBody>
      </p:sp>
      <p:sp>
        <p:nvSpPr>
          <p:cNvPr id="3" name="Content Placeholder 2">
            <a:extLst>
              <a:ext uri="{FF2B5EF4-FFF2-40B4-BE49-F238E27FC236}">
                <a16:creationId xmlns:a16="http://schemas.microsoft.com/office/drawing/2014/main" id="{84A712D8-4CF7-4F6B-B9F6-22320783F85F}"/>
              </a:ext>
            </a:extLst>
          </p:cNvPr>
          <p:cNvSpPr>
            <a:spLocks noGrp="1"/>
          </p:cNvSpPr>
          <p:nvPr>
            <p:ph idx="1"/>
          </p:nvPr>
        </p:nvSpPr>
        <p:spPr/>
        <p:txBody>
          <a:bodyPr>
            <a:normAutofit lnSpcReduction="10000"/>
          </a:bodyPr>
          <a:lstStyle/>
          <a:p>
            <a:r>
              <a:rPr lang="en-US" sz="4000" dirty="0">
                <a:solidFill>
                  <a:srgbClr val="FF0000"/>
                </a:solidFill>
              </a:rPr>
              <a:t>Mk 15:34-39 “</a:t>
            </a:r>
            <a:r>
              <a:rPr lang="en-US" sz="4000" baseline="30000" dirty="0">
                <a:solidFill>
                  <a:srgbClr val="FF0000"/>
                </a:solidFill>
              </a:rPr>
              <a:t>34 </a:t>
            </a:r>
            <a:r>
              <a:rPr lang="en-US" sz="4000" dirty="0">
                <a:solidFill>
                  <a:srgbClr val="FF0000"/>
                </a:solidFill>
              </a:rPr>
              <a:t>And at the ninth hour Jesus cried out with a loud voice, saying, “Eloi, Eloi, lama </a:t>
            </a:r>
            <a:r>
              <a:rPr lang="en-US" sz="4000" dirty="0" err="1">
                <a:solidFill>
                  <a:srgbClr val="FF0000"/>
                </a:solidFill>
              </a:rPr>
              <a:t>sabachthani</a:t>
            </a:r>
            <a:r>
              <a:rPr lang="en-US" sz="4000" dirty="0">
                <a:solidFill>
                  <a:srgbClr val="FF0000"/>
                </a:solidFill>
              </a:rPr>
              <a:t>?” which is translated, “My God, My God, why have You forsaken Me?”</a:t>
            </a:r>
          </a:p>
        </p:txBody>
      </p:sp>
    </p:spTree>
    <p:extLst>
      <p:ext uri="{BB962C8B-B14F-4D97-AF65-F5344CB8AC3E}">
        <p14:creationId xmlns:p14="http://schemas.microsoft.com/office/powerpoint/2010/main" val="28518505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0C141-561B-4F64-90FF-7F9B0D3E1632}"/>
              </a:ext>
            </a:extLst>
          </p:cNvPr>
          <p:cNvSpPr>
            <a:spLocks noGrp="1"/>
          </p:cNvSpPr>
          <p:nvPr>
            <p:ph type="title"/>
          </p:nvPr>
        </p:nvSpPr>
        <p:spPr/>
        <p:txBody>
          <a:bodyPr/>
          <a:lstStyle/>
          <a:p>
            <a:r>
              <a:rPr lang="en-US" dirty="0"/>
              <a:t>“6” Hours (</a:t>
            </a:r>
            <a:r>
              <a:rPr lang="en-US" dirty="0" err="1"/>
              <a:t>hr</a:t>
            </a:r>
            <a:r>
              <a:rPr lang="en-US" dirty="0"/>
              <a:t> 9)</a:t>
            </a:r>
          </a:p>
        </p:txBody>
      </p:sp>
      <p:sp>
        <p:nvSpPr>
          <p:cNvPr id="4" name="Content Placeholder 3">
            <a:extLst>
              <a:ext uri="{FF2B5EF4-FFF2-40B4-BE49-F238E27FC236}">
                <a16:creationId xmlns:a16="http://schemas.microsoft.com/office/drawing/2014/main" id="{30F9D5E8-739C-49DE-BB41-C2F679F5B69C}"/>
              </a:ext>
            </a:extLst>
          </p:cNvPr>
          <p:cNvSpPr>
            <a:spLocks noGrp="1"/>
          </p:cNvSpPr>
          <p:nvPr>
            <p:ph sz="half" idx="2"/>
          </p:nvPr>
        </p:nvSpPr>
        <p:spPr>
          <a:xfrm>
            <a:off x="4648200" y="1200150"/>
            <a:ext cx="4038600" cy="3891880"/>
          </a:xfrm>
        </p:spPr>
        <p:txBody>
          <a:bodyPr>
            <a:normAutofit fontScale="32500" lnSpcReduction="20000"/>
          </a:bodyPr>
          <a:lstStyle/>
          <a:p>
            <a:r>
              <a:rPr lang="en-US" sz="5200" dirty="0">
                <a:solidFill>
                  <a:srgbClr val="FF0000"/>
                </a:solidFill>
              </a:rPr>
              <a:t>Mk 15:35-38 “</a:t>
            </a:r>
            <a:r>
              <a:rPr lang="en-US" sz="5200" baseline="30000" dirty="0">
                <a:solidFill>
                  <a:srgbClr val="FF0000"/>
                </a:solidFill>
              </a:rPr>
              <a:t>35 </a:t>
            </a:r>
            <a:r>
              <a:rPr lang="en-US" sz="5200" dirty="0">
                <a:solidFill>
                  <a:srgbClr val="FF0000"/>
                </a:solidFill>
              </a:rPr>
              <a:t>Some of those who stood by, when they heard </a:t>
            </a:r>
            <a:r>
              <a:rPr lang="en-US" sz="5200" i="1" dirty="0">
                <a:solidFill>
                  <a:srgbClr val="FF0000"/>
                </a:solidFill>
              </a:rPr>
              <a:t>that,</a:t>
            </a:r>
            <a:r>
              <a:rPr lang="en-US" sz="5200" dirty="0">
                <a:solidFill>
                  <a:srgbClr val="FF0000"/>
                </a:solidFill>
              </a:rPr>
              <a:t> said, “Look, He is calling for Elijah!” </a:t>
            </a:r>
            <a:r>
              <a:rPr lang="en-US" sz="5200" baseline="30000" dirty="0">
                <a:solidFill>
                  <a:srgbClr val="FF0000"/>
                </a:solidFill>
              </a:rPr>
              <a:t>36 </a:t>
            </a:r>
            <a:r>
              <a:rPr lang="en-US" sz="5200" dirty="0">
                <a:solidFill>
                  <a:srgbClr val="FF0000"/>
                </a:solidFill>
              </a:rPr>
              <a:t>Then someone ran and filled a sponge full of sour wine, put </a:t>
            </a:r>
            <a:r>
              <a:rPr lang="en-US" sz="5200" i="1" dirty="0">
                <a:solidFill>
                  <a:srgbClr val="FF0000"/>
                </a:solidFill>
              </a:rPr>
              <a:t>it</a:t>
            </a:r>
            <a:r>
              <a:rPr lang="en-US" sz="5200" dirty="0">
                <a:solidFill>
                  <a:srgbClr val="FF0000"/>
                </a:solidFill>
              </a:rPr>
              <a:t> on a reed, and offered </a:t>
            </a:r>
            <a:r>
              <a:rPr lang="en-US" sz="5200" i="1" dirty="0">
                <a:solidFill>
                  <a:srgbClr val="FF0000"/>
                </a:solidFill>
              </a:rPr>
              <a:t>it</a:t>
            </a:r>
            <a:r>
              <a:rPr lang="en-US" sz="5200" dirty="0">
                <a:solidFill>
                  <a:srgbClr val="FF0000"/>
                </a:solidFill>
              </a:rPr>
              <a:t> to Him to drink, saying, “Let Him alone; let us see if Elijah will come to take Him down.”</a:t>
            </a:r>
          </a:p>
          <a:p>
            <a:r>
              <a:rPr lang="en-US" sz="5200" baseline="30000" dirty="0">
                <a:solidFill>
                  <a:srgbClr val="FF0000"/>
                </a:solidFill>
              </a:rPr>
              <a:t>37 </a:t>
            </a:r>
            <a:r>
              <a:rPr lang="en-US" sz="5200" dirty="0">
                <a:solidFill>
                  <a:srgbClr val="FF0000"/>
                </a:solidFill>
              </a:rPr>
              <a:t>And Jesus cried out with a loud voice, and breathed His last.</a:t>
            </a:r>
          </a:p>
          <a:p>
            <a:r>
              <a:rPr lang="en-US" sz="5200" baseline="30000" dirty="0">
                <a:solidFill>
                  <a:srgbClr val="FF0000"/>
                </a:solidFill>
              </a:rPr>
              <a:t>38 </a:t>
            </a:r>
            <a:r>
              <a:rPr lang="en-US" sz="5200" dirty="0">
                <a:solidFill>
                  <a:srgbClr val="FF0000"/>
                </a:solidFill>
              </a:rPr>
              <a:t>Then the veil of the temple was torn in two from top to bottom. </a:t>
            </a:r>
            <a:r>
              <a:rPr lang="en-US" sz="5200" baseline="30000" dirty="0">
                <a:solidFill>
                  <a:srgbClr val="FF0000"/>
                </a:solidFill>
              </a:rPr>
              <a:t>39 </a:t>
            </a:r>
            <a:r>
              <a:rPr lang="en-US" sz="5200" dirty="0">
                <a:solidFill>
                  <a:srgbClr val="FF0000"/>
                </a:solidFill>
              </a:rPr>
              <a:t>So when the centurion, who stood opposite Him, saw that </a:t>
            </a:r>
            <a:r>
              <a:rPr lang="en-US" sz="5200" baseline="30000" dirty="0">
                <a:solidFill>
                  <a:srgbClr val="FF0000"/>
                </a:solidFill>
              </a:rPr>
              <a:t>[</a:t>
            </a:r>
            <a:r>
              <a:rPr lang="en-US" sz="5200" dirty="0">
                <a:solidFill>
                  <a:srgbClr val="FF0000"/>
                </a:solidFill>
              </a:rPr>
              <a:t>He cried out like this and breathed His last, he said, “Truly this Man was the Son of God!”</a:t>
            </a:r>
          </a:p>
          <a:p>
            <a:pPr marL="0" indent="0">
              <a:buNone/>
            </a:pPr>
            <a:endParaRPr lang="en-US" sz="3200" dirty="0">
              <a:solidFill>
                <a:srgbClr val="FF0000"/>
              </a:solidFill>
            </a:endParaRPr>
          </a:p>
          <a:p>
            <a:endParaRPr lang="en-US" sz="2900" dirty="0"/>
          </a:p>
          <a:p>
            <a:endParaRPr lang="en-US" sz="2900" dirty="0"/>
          </a:p>
          <a:p>
            <a:endParaRPr lang="en-US" dirty="0">
              <a:solidFill>
                <a:srgbClr val="FF0000"/>
              </a:solidFill>
            </a:endParaRPr>
          </a:p>
          <a:p>
            <a:endParaRPr lang="en-US" dirty="0">
              <a:solidFill>
                <a:srgbClr val="FF0000"/>
              </a:solidFill>
            </a:endParaRPr>
          </a:p>
          <a:p>
            <a:endParaRPr lang="en-US" dirty="0">
              <a:solidFill>
                <a:srgbClr val="FF0000"/>
              </a:solidFill>
            </a:endParaRPr>
          </a:p>
          <a:p>
            <a:endParaRPr lang="en-US" dirty="0">
              <a:solidFill>
                <a:srgbClr val="FF0000"/>
              </a:solidFill>
            </a:endParaRPr>
          </a:p>
          <a:p>
            <a:pPr marL="0" indent="0">
              <a:buNone/>
            </a:pPr>
            <a:endParaRPr lang="en-US" dirty="0">
              <a:solidFill>
                <a:srgbClr val="FF0000"/>
              </a:solidFill>
            </a:endParaRPr>
          </a:p>
          <a:p>
            <a:endParaRPr lang="en-US" dirty="0">
              <a:solidFill>
                <a:srgbClr val="FF0000"/>
              </a:solidFill>
            </a:endParaRPr>
          </a:p>
          <a:p>
            <a:endParaRPr lang="en-US" dirty="0">
              <a:solidFill>
                <a:srgbClr val="FF0000"/>
              </a:solidFill>
            </a:endParaRPr>
          </a:p>
          <a:p>
            <a:endParaRPr lang="en-US" dirty="0">
              <a:solidFill>
                <a:srgbClr val="FF0000"/>
              </a:solidFill>
            </a:endParaRPr>
          </a:p>
          <a:p>
            <a:pPr marL="0" indent="0">
              <a:buNone/>
            </a:pPr>
            <a:endParaRPr lang="en-US" dirty="0"/>
          </a:p>
        </p:txBody>
      </p:sp>
      <p:sp>
        <p:nvSpPr>
          <p:cNvPr id="5" name="Content Placeholder 4">
            <a:extLst>
              <a:ext uri="{FF2B5EF4-FFF2-40B4-BE49-F238E27FC236}">
                <a16:creationId xmlns:a16="http://schemas.microsoft.com/office/drawing/2014/main" id="{CD100982-B611-40A2-BABF-700BA96745E0}"/>
              </a:ext>
            </a:extLst>
          </p:cNvPr>
          <p:cNvSpPr>
            <a:spLocks noGrp="1"/>
          </p:cNvSpPr>
          <p:nvPr>
            <p:ph sz="half" idx="1"/>
          </p:nvPr>
        </p:nvSpPr>
        <p:spPr/>
        <p:txBody>
          <a:bodyPr>
            <a:normAutofit fontScale="32500" lnSpcReduction="20000"/>
          </a:bodyPr>
          <a:lstStyle/>
          <a:p>
            <a:endParaRPr lang="en-US" sz="3200" dirty="0">
              <a:solidFill>
                <a:srgbClr val="FF0000"/>
              </a:solidFill>
            </a:endParaRPr>
          </a:p>
          <a:p>
            <a:endParaRPr lang="en-US" sz="3200" dirty="0">
              <a:solidFill>
                <a:srgbClr val="FF0000"/>
              </a:solidFill>
            </a:endParaRPr>
          </a:p>
          <a:p>
            <a:endParaRPr lang="en-US" dirty="0"/>
          </a:p>
        </p:txBody>
      </p:sp>
      <p:pic>
        <p:nvPicPr>
          <p:cNvPr id="7" name="Picture 6" descr="Image result for what happened">
            <a:extLst>
              <a:ext uri="{FF2B5EF4-FFF2-40B4-BE49-F238E27FC236}">
                <a16:creationId xmlns:a16="http://schemas.microsoft.com/office/drawing/2014/main" id="{4D2F49EA-F384-4D92-8199-41F3B72E232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57200" y="1200150"/>
            <a:ext cx="4038600" cy="3459832"/>
          </a:xfrm>
          <a:prstGeom prst="rect">
            <a:avLst/>
          </a:prstGeom>
          <a:noFill/>
          <a:ln>
            <a:noFill/>
          </a:ln>
        </p:spPr>
      </p:pic>
    </p:spTree>
    <p:extLst>
      <p:ext uri="{BB962C8B-B14F-4D97-AF65-F5344CB8AC3E}">
        <p14:creationId xmlns:p14="http://schemas.microsoft.com/office/powerpoint/2010/main" val="21287335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0C0C6-A657-4839-86B1-94390FF06054}"/>
              </a:ext>
            </a:extLst>
          </p:cNvPr>
          <p:cNvSpPr>
            <a:spLocks noGrp="1"/>
          </p:cNvSpPr>
          <p:nvPr>
            <p:ph type="title"/>
          </p:nvPr>
        </p:nvSpPr>
        <p:spPr/>
        <p:txBody>
          <a:bodyPr/>
          <a:lstStyle/>
          <a:p>
            <a:r>
              <a:rPr lang="en-US" dirty="0"/>
              <a:t>“7” Sayings of Christ</a:t>
            </a:r>
          </a:p>
        </p:txBody>
      </p:sp>
      <p:sp>
        <p:nvSpPr>
          <p:cNvPr id="3" name="Content Placeholder 2">
            <a:extLst>
              <a:ext uri="{FF2B5EF4-FFF2-40B4-BE49-F238E27FC236}">
                <a16:creationId xmlns:a16="http://schemas.microsoft.com/office/drawing/2014/main" id="{E946CF46-9EE6-4C3A-8981-EC7E022B905F}"/>
              </a:ext>
            </a:extLst>
          </p:cNvPr>
          <p:cNvSpPr>
            <a:spLocks noGrp="1"/>
          </p:cNvSpPr>
          <p:nvPr>
            <p:ph sz="half" idx="1"/>
          </p:nvPr>
        </p:nvSpPr>
        <p:spPr>
          <a:xfrm>
            <a:off x="457200" y="1200150"/>
            <a:ext cx="4038600" cy="3675856"/>
          </a:xfrm>
        </p:spPr>
        <p:txBody>
          <a:bodyPr>
            <a:normAutofit fontScale="85000" lnSpcReduction="20000"/>
          </a:bodyPr>
          <a:lstStyle/>
          <a:p>
            <a:r>
              <a:rPr lang="en-US" dirty="0"/>
              <a:t>Prayer for forgiveness        </a:t>
            </a:r>
            <a:r>
              <a:rPr lang="en-US" dirty="0">
                <a:solidFill>
                  <a:srgbClr val="FF0000"/>
                </a:solidFill>
              </a:rPr>
              <a:t>(Lk 23:34)</a:t>
            </a:r>
          </a:p>
          <a:p>
            <a:endParaRPr lang="en-US" dirty="0"/>
          </a:p>
          <a:p>
            <a:r>
              <a:rPr lang="en-US" dirty="0"/>
              <a:t>Promise of salvation           </a:t>
            </a:r>
            <a:r>
              <a:rPr lang="en-US" dirty="0">
                <a:solidFill>
                  <a:srgbClr val="FF0000"/>
                </a:solidFill>
              </a:rPr>
              <a:t>(Lk 23:43)</a:t>
            </a:r>
          </a:p>
          <a:p>
            <a:endParaRPr lang="en-US" dirty="0"/>
          </a:p>
          <a:p>
            <a:r>
              <a:rPr lang="en-US" dirty="0"/>
              <a:t>Concern for those He Loved </a:t>
            </a:r>
            <a:r>
              <a:rPr lang="en-US" dirty="0">
                <a:solidFill>
                  <a:srgbClr val="FF0000"/>
                </a:solidFill>
              </a:rPr>
              <a:t>(Jn 19:26-27</a:t>
            </a:r>
            <a:r>
              <a:rPr lang="en-US" dirty="0"/>
              <a:t>)</a:t>
            </a:r>
          </a:p>
          <a:p>
            <a:endParaRPr lang="en-US" dirty="0"/>
          </a:p>
          <a:p>
            <a:r>
              <a:rPr lang="en-US" dirty="0"/>
              <a:t>His agony </a:t>
            </a:r>
            <a:r>
              <a:rPr lang="en-US" dirty="0">
                <a:solidFill>
                  <a:srgbClr val="FF0000"/>
                </a:solidFill>
              </a:rPr>
              <a:t>(Mt 27:46)</a:t>
            </a:r>
          </a:p>
          <a:p>
            <a:endParaRPr lang="en-US" dirty="0"/>
          </a:p>
          <a:p>
            <a:endParaRPr lang="en-US" dirty="0"/>
          </a:p>
          <a:p>
            <a:endParaRPr lang="en-US" sz="6000" dirty="0"/>
          </a:p>
        </p:txBody>
      </p:sp>
      <p:sp>
        <p:nvSpPr>
          <p:cNvPr id="4" name="Content Placeholder 3">
            <a:extLst>
              <a:ext uri="{FF2B5EF4-FFF2-40B4-BE49-F238E27FC236}">
                <a16:creationId xmlns:a16="http://schemas.microsoft.com/office/drawing/2014/main" id="{BDA6C1E3-35BF-42B3-861E-051BADF07168}"/>
              </a:ext>
            </a:extLst>
          </p:cNvPr>
          <p:cNvSpPr>
            <a:spLocks noGrp="1"/>
          </p:cNvSpPr>
          <p:nvPr>
            <p:ph sz="half" idx="2"/>
          </p:nvPr>
        </p:nvSpPr>
        <p:spPr>
          <a:xfrm>
            <a:off x="4648200" y="1200150"/>
            <a:ext cx="4038600" cy="3531840"/>
          </a:xfrm>
        </p:spPr>
        <p:txBody>
          <a:bodyPr>
            <a:normAutofit fontScale="85000" lnSpcReduction="20000"/>
          </a:bodyPr>
          <a:lstStyle/>
          <a:p>
            <a:r>
              <a:rPr lang="en-US" dirty="0"/>
              <a:t>His humanity </a:t>
            </a:r>
            <a:r>
              <a:rPr lang="en-US" dirty="0">
                <a:solidFill>
                  <a:srgbClr val="FF0000"/>
                </a:solidFill>
              </a:rPr>
              <a:t>(Jn 19:28)</a:t>
            </a:r>
          </a:p>
          <a:p>
            <a:endParaRPr lang="en-US" dirty="0"/>
          </a:p>
          <a:p>
            <a:r>
              <a:rPr lang="en-US" dirty="0"/>
              <a:t>His Deity </a:t>
            </a:r>
            <a:r>
              <a:rPr lang="en-US" dirty="0">
                <a:solidFill>
                  <a:srgbClr val="FF0000"/>
                </a:solidFill>
              </a:rPr>
              <a:t>(Jn 19:30)</a:t>
            </a:r>
          </a:p>
          <a:p>
            <a:endParaRPr lang="en-US" dirty="0"/>
          </a:p>
          <a:p>
            <a:r>
              <a:rPr lang="en-US" dirty="0"/>
              <a:t>His complete trust in God </a:t>
            </a:r>
            <a:r>
              <a:rPr lang="en-US" dirty="0">
                <a:solidFill>
                  <a:srgbClr val="FF0000"/>
                </a:solidFill>
              </a:rPr>
              <a:t>(Lk 23:46)</a:t>
            </a:r>
          </a:p>
        </p:txBody>
      </p:sp>
    </p:spTree>
    <p:extLst>
      <p:ext uri="{BB962C8B-B14F-4D97-AF65-F5344CB8AC3E}">
        <p14:creationId xmlns:p14="http://schemas.microsoft.com/office/powerpoint/2010/main" val="157020363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0C0C6-A657-4839-86B1-94390FF06054}"/>
              </a:ext>
            </a:extLst>
          </p:cNvPr>
          <p:cNvSpPr>
            <a:spLocks noGrp="1"/>
          </p:cNvSpPr>
          <p:nvPr>
            <p:ph type="title"/>
          </p:nvPr>
        </p:nvSpPr>
        <p:spPr/>
        <p:txBody>
          <a:bodyPr>
            <a:normAutofit/>
          </a:bodyPr>
          <a:lstStyle/>
          <a:p>
            <a:r>
              <a:rPr lang="en-US" sz="3200" dirty="0"/>
              <a:t>Conclusion: When Celebrating Christ’s Death</a:t>
            </a:r>
          </a:p>
        </p:txBody>
      </p:sp>
      <p:sp>
        <p:nvSpPr>
          <p:cNvPr id="3" name="Content Placeholder 2">
            <a:extLst>
              <a:ext uri="{FF2B5EF4-FFF2-40B4-BE49-F238E27FC236}">
                <a16:creationId xmlns:a16="http://schemas.microsoft.com/office/drawing/2014/main" id="{E946CF46-9EE6-4C3A-8981-EC7E022B905F}"/>
              </a:ext>
            </a:extLst>
          </p:cNvPr>
          <p:cNvSpPr>
            <a:spLocks noGrp="1"/>
          </p:cNvSpPr>
          <p:nvPr>
            <p:ph sz="half" idx="1"/>
          </p:nvPr>
        </p:nvSpPr>
        <p:spPr>
          <a:xfrm>
            <a:off x="457200" y="1200150"/>
            <a:ext cx="4038600" cy="3675856"/>
          </a:xfrm>
        </p:spPr>
        <p:txBody>
          <a:bodyPr>
            <a:normAutofit lnSpcReduction="10000"/>
          </a:bodyPr>
          <a:lstStyle/>
          <a:p>
            <a:endParaRPr lang="en-US" dirty="0"/>
          </a:p>
          <a:p>
            <a:endParaRPr lang="en-US" dirty="0"/>
          </a:p>
          <a:p>
            <a:endParaRPr lang="en-US" sz="6000" dirty="0"/>
          </a:p>
        </p:txBody>
      </p:sp>
      <p:sp>
        <p:nvSpPr>
          <p:cNvPr id="4" name="Content Placeholder 3">
            <a:extLst>
              <a:ext uri="{FF2B5EF4-FFF2-40B4-BE49-F238E27FC236}">
                <a16:creationId xmlns:a16="http://schemas.microsoft.com/office/drawing/2014/main" id="{BDA6C1E3-35BF-42B3-861E-051BADF07168}"/>
              </a:ext>
            </a:extLst>
          </p:cNvPr>
          <p:cNvSpPr>
            <a:spLocks noGrp="1"/>
          </p:cNvSpPr>
          <p:nvPr>
            <p:ph sz="half" idx="2"/>
          </p:nvPr>
        </p:nvSpPr>
        <p:spPr>
          <a:xfrm>
            <a:off x="4648200" y="1200150"/>
            <a:ext cx="4038600" cy="3531840"/>
          </a:xfrm>
        </p:spPr>
        <p:txBody>
          <a:bodyPr>
            <a:normAutofit lnSpcReduction="10000"/>
          </a:bodyPr>
          <a:lstStyle/>
          <a:p>
            <a:r>
              <a:rPr lang="en-US" dirty="0"/>
              <a:t>1 Lord</a:t>
            </a:r>
          </a:p>
          <a:p>
            <a:r>
              <a:rPr lang="en-US" dirty="0"/>
              <a:t>2 thieves</a:t>
            </a:r>
          </a:p>
          <a:p>
            <a:r>
              <a:rPr lang="en-US" dirty="0"/>
              <a:t>3 crosses</a:t>
            </a:r>
          </a:p>
          <a:p>
            <a:r>
              <a:rPr lang="en-US" dirty="0"/>
              <a:t>4 garments</a:t>
            </a:r>
          </a:p>
          <a:p>
            <a:r>
              <a:rPr lang="en-US" dirty="0"/>
              <a:t>5 wounds/piercings</a:t>
            </a:r>
          </a:p>
          <a:p>
            <a:r>
              <a:rPr lang="en-US" dirty="0"/>
              <a:t>6 hours</a:t>
            </a:r>
          </a:p>
          <a:p>
            <a:r>
              <a:rPr lang="en-US" dirty="0"/>
              <a:t>7 sayings of Christ </a:t>
            </a:r>
          </a:p>
        </p:txBody>
      </p:sp>
      <p:pic>
        <p:nvPicPr>
          <p:cNvPr id="6" name="Picture 5">
            <a:extLst>
              <a:ext uri="{FF2B5EF4-FFF2-40B4-BE49-F238E27FC236}">
                <a16:creationId xmlns:a16="http://schemas.microsoft.com/office/drawing/2014/main" id="{46B30665-C2C9-4B54-A767-F71BB385511A}"/>
              </a:ext>
            </a:extLst>
          </p:cNvPr>
          <p:cNvPicPr>
            <a:picLocks noChangeAspect="1"/>
          </p:cNvPicPr>
          <p:nvPr/>
        </p:nvPicPr>
        <p:blipFill rotWithShape="1">
          <a:blip r:embed="rId2">
            <a:extLst>
              <a:ext uri="{28A0092B-C50C-407E-A947-70E740481C1C}">
                <a14:useLocalDpi xmlns:a14="http://schemas.microsoft.com/office/drawing/2010/main" val="0"/>
              </a:ext>
            </a:extLst>
          </a:blip>
          <a:srcRect l="12977" t="8253" r="11014" b="18348"/>
          <a:stretch/>
        </p:blipFill>
        <p:spPr>
          <a:xfrm>
            <a:off x="611560" y="1200150"/>
            <a:ext cx="3528392" cy="3531840"/>
          </a:xfrm>
          <a:prstGeom prst="rect">
            <a:avLst/>
          </a:prstGeom>
        </p:spPr>
      </p:pic>
    </p:spTree>
    <p:extLst>
      <p:ext uri="{BB962C8B-B14F-4D97-AF65-F5344CB8AC3E}">
        <p14:creationId xmlns:p14="http://schemas.microsoft.com/office/powerpoint/2010/main" val="244438232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Effect transition="in" filter="fade">
                                      <p:cBhvr>
                                        <p:cTn id="35" dur="1000"/>
                                        <p:tgtEl>
                                          <p:spTgt spid="4">
                                            <p:txEl>
                                              <p:pRg st="4" end="4"/>
                                            </p:txEl>
                                          </p:spTgt>
                                        </p:tgtEl>
                                      </p:cBhvr>
                                    </p:animEffect>
                                    <p:anim calcmode="lin" valueType="num">
                                      <p:cBhvr>
                                        <p:cTn id="36"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grpId="0"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Effect transition="in" filter="fade">
                                      <p:cBhvr>
                                        <p:cTn id="42" dur="1000"/>
                                        <p:tgtEl>
                                          <p:spTgt spid="4">
                                            <p:txEl>
                                              <p:pRg st="5" end="5"/>
                                            </p:txEl>
                                          </p:spTgt>
                                        </p:tgtEl>
                                      </p:cBhvr>
                                    </p:animEffect>
                                    <p:anim calcmode="lin" valueType="num">
                                      <p:cBhvr>
                                        <p:cTn id="43"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7" presetClass="entr" presetSubtype="0" fill="hold" grpId="0" nodeType="clickEffect">
                                  <p:stCondLst>
                                    <p:cond delay="0"/>
                                  </p:stCondLst>
                                  <p:childTnLst>
                                    <p:set>
                                      <p:cBhvr>
                                        <p:cTn id="48" dur="1" fill="hold">
                                          <p:stCondLst>
                                            <p:cond delay="0"/>
                                          </p:stCondLst>
                                        </p:cTn>
                                        <p:tgtEl>
                                          <p:spTgt spid="4">
                                            <p:txEl>
                                              <p:pRg st="6" end="6"/>
                                            </p:txEl>
                                          </p:spTgt>
                                        </p:tgtEl>
                                        <p:attrNameLst>
                                          <p:attrName>style.visibility</p:attrName>
                                        </p:attrNameLst>
                                      </p:cBhvr>
                                      <p:to>
                                        <p:strVal val="visible"/>
                                      </p:to>
                                    </p:set>
                                    <p:animEffect transition="in" filter="fade">
                                      <p:cBhvr>
                                        <p:cTn id="49" dur="1000"/>
                                        <p:tgtEl>
                                          <p:spTgt spid="4">
                                            <p:txEl>
                                              <p:pRg st="6" end="6"/>
                                            </p:txEl>
                                          </p:spTgt>
                                        </p:tgtEl>
                                      </p:cBhvr>
                                    </p:animEffect>
                                    <p:anim calcmode="lin" valueType="num">
                                      <p:cBhvr>
                                        <p:cTn id="50"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AAA8B37-9BFE-4521-BC7E-0642241B5DE9}"/>
              </a:ext>
            </a:extLst>
          </p:cNvPr>
          <p:cNvSpPr>
            <a:spLocks noGrp="1"/>
          </p:cNvSpPr>
          <p:nvPr>
            <p:ph type="title"/>
          </p:nvPr>
        </p:nvSpPr>
        <p:spPr/>
        <p:txBody>
          <a:bodyPr/>
          <a:lstStyle/>
          <a:p>
            <a:r>
              <a:rPr lang="en-US" dirty="0"/>
              <a:t>Two Key Terms</a:t>
            </a:r>
          </a:p>
        </p:txBody>
      </p:sp>
      <p:sp>
        <p:nvSpPr>
          <p:cNvPr id="11" name="Text Placeholder 10">
            <a:extLst>
              <a:ext uri="{FF2B5EF4-FFF2-40B4-BE49-F238E27FC236}">
                <a16:creationId xmlns:a16="http://schemas.microsoft.com/office/drawing/2014/main" id="{70C4E751-A4C0-40AE-9955-AC2CD1F6613C}"/>
              </a:ext>
            </a:extLst>
          </p:cNvPr>
          <p:cNvSpPr>
            <a:spLocks noGrp="1"/>
          </p:cNvSpPr>
          <p:nvPr>
            <p:ph type="body" idx="1"/>
          </p:nvPr>
        </p:nvSpPr>
        <p:spPr/>
        <p:txBody>
          <a:bodyPr>
            <a:noAutofit/>
          </a:bodyPr>
          <a:lstStyle/>
          <a:p>
            <a:r>
              <a:rPr lang="en-US" sz="4000" dirty="0"/>
              <a:t>Remembrance</a:t>
            </a:r>
          </a:p>
        </p:txBody>
      </p:sp>
      <p:sp>
        <p:nvSpPr>
          <p:cNvPr id="12" name="Content Placeholder 11">
            <a:extLst>
              <a:ext uri="{FF2B5EF4-FFF2-40B4-BE49-F238E27FC236}">
                <a16:creationId xmlns:a16="http://schemas.microsoft.com/office/drawing/2014/main" id="{44793D71-8ACB-4ABE-8D89-810FAB2792A2}"/>
              </a:ext>
            </a:extLst>
          </p:cNvPr>
          <p:cNvSpPr>
            <a:spLocks noGrp="1"/>
          </p:cNvSpPr>
          <p:nvPr>
            <p:ph sz="half" idx="2"/>
          </p:nvPr>
        </p:nvSpPr>
        <p:spPr/>
        <p:txBody>
          <a:bodyPr/>
          <a:lstStyle/>
          <a:p>
            <a:r>
              <a:rPr lang="en-US" dirty="0"/>
              <a:t>A retained mental impression; memory.</a:t>
            </a:r>
          </a:p>
          <a:p>
            <a:endParaRPr lang="en-US" dirty="0"/>
          </a:p>
          <a:p>
            <a:r>
              <a:rPr lang="en-US" dirty="0"/>
              <a:t>Something that serves to bring to mind or keep in mind some place, person, event, etc.;</a:t>
            </a:r>
          </a:p>
        </p:txBody>
      </p:sp>
      <p:sp>
        <p:nvSpPr>
          <p:cNvPr id="13" name="Text Placeholder 12">
            <a:extLst>
              <a:ext uri="{FF2B5EF4-FFF2-40B4-BE49-F238E27FC236}">
                <a16:creationId xmlns:a16="http://schemas.microsoft.com/office/drawing/2014/main" id="{1E7DC68A-9557-47E3-A70D-8B277FC85A71}"/>
              </a:ext>
            </a:extLst>
          </p:cNvPr>
          <p:cNvSpPr>
            <a:spLocks noGrp="1"/>
          </p:cNvSpPr>
          <p:nvPr>
            <p:ph type="body" sz="quarter" idx="3"/>
          </p:nvPr>
        </p:nvSpPr>
        <p:spPr/>
        <p:txBody>
          <a:bodyPr>
            <a:noAutofit/>
          </a:bodyPr>
          <a:lstStyle/>
          <a:p>
            <a:r>
              <a:rPr lang="en-US" sz="4000" dirty="0"/>
              <a:t>Memorial</a:t>
            </a:r>
          </a:p>
        </p:txBody>
      </p:sp>
      <p:sp>
        <p:nvSpPr>
          <p:cNvPr id="14" name="Content Placeholder 13">
            <a:extLst>
              <a:ext uri="{FF2B5EF4-FFF2-40B4-BE49-F238E27FC236}">
                <a16:creationId xmlns:a16="http://schemas.microsoft.com/office/drawing/2014/main" id="{DA0F66ED-001A-4738-A8EA-40888D196E63}"/>
              </a:ext>
            </a:extLst>
          </p:cNvPr>
          <p:cNvSpPr>
            <a:spLocks noGrp="1"/>
          </p:cNvSpPr>
          <p:nvPr>
            <p:ph sz="quarter" idx="4"/>
          </p:nvPr>
        </p:nvSpPr>
        <p:spPr/>
        <p:txBody>
          <a:bodyPr/>
          <a:lstStyle/>
          <a:p>
            <a:r>
              <a:rPr lang="en-US" dirty="0"/>
              <a:t>something designed to preserve the memory of a person, event, etc., as a monument or a holiday</a:t>
            </a:r>
          </a:p>
        </p:txBody>
      </p:sp>
    </p:spTree>
    <p:extLst>
      <p:ext uri="{BB962C8B-B14F-4D97-AF65-F5344CB8AC3E}">
        <p14:creationId xmlns:p14="http://schemas.microsoft.com/office/powerpoint/2010/main" val="126325951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P spid="1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780D2A0-EF38-4F33-9257-FBB414A6A9CB}"/>
              </a:ext>
            </a:extLst>
          </p:cNvPr>
          <p:cNvSpPr>
            <a:spLocks noGrp="1"/>
          </p:cNvSpPr>
          <p:nvPr>
            <p:ph type="title"/>
          </p:nvPr>
        </p:nvSpPr>
        <p:spPr/>
        <p:txBody>
          <a:bodyPr/>
          <a:lstStyle/>
          <a:p>
            <a:endParaRPr lang="en-US"/>
          </a:p>
        </p:txBody>
      </p:sp>
      <p:pic>
        <p:nvPicPr>
          <p:cNvPr id="11" name="Content Placeholder 10">
            <a:extLst>
              <a:ext uri="{FF2B5EF4-FFF2-40B4-BE49-F238E27FC236}">
                <a16:creationId xmlns:a16="http://schemas.microsoft.com/office/drawing/2014/main" id="{7BB10D3B-E2FB-4911-AE1D-27AF3FA1572E}"/>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457200" y="1200150"/>
            <a:ext cx="4038600" cy="3394075"/>
          </a:xfrm>
        </p:spPr>
      </p:pic>
      <p:pic>
        <p:nvPicPr>
          <p:cNvPr id="13" name="Content Placeholder 12">
            <a:extLst>
              <a:ext uri="{FF2B5EF4-FFF2-40B4-BE49-F238E27FC236}">
                <a16:creationId xmlns:a16="http://schemas.microsoft.com/office/drawing/2014/main" id="{05B6C0EA-24D4-45CE-AE56-7868A98190A6}"/>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495800" y="1200150"/>
            <a:ext cx="4191000" cy="3394075"/>
          </a:xfrm>
        </p:spPr>
      </p:pic>
    </p:spTree>
    <p:extLst>
      <p:ext uri="{BB962C8B-B14F-4D97-AF65-F5344CB8AC3E}">
        <p14:creationId xmlns:p14="http://schemas.microsoft.com/office/powerpoint/2010/main" val="489374419"/>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1EAD3-A3F0-4B81-8A75-EAC896D80060}"/>
              </a:ext>
            </a:extLst>
          </p:cNvPr>
          <p:cNvSpPr>
            <a:spLocks noGrp="1"/>
          </p:cNvSpPr>
          <p:nvPr>
            <p:ph type="title"/>
          </p:nvPr>
        </p:nvSpPr>
        <p:spPr/>
        <p:txBody>
          <a:bodyPr/>
          <a:lstStyle/>
          <a:p>
            <a:r>
              <a:rPr lang="en-US" dirty="0"/>
              <a:t>“1” Lord</a:t>
            </a:r>
          </a:p>
        </p:txBody>
      </p:sp>
      <p:sp>
        <p:nvSpPr>
          <p:cNvPr id="3" name="Content Placeholder 2">
            <a:extLst>
              <a:ext uri="{FF2B5EF4-FFF2-40B4-BE49-F238E27FC236}">
                <a16:creationId xmlns:a16="http://schemas.microsoft.com/office/drawing/2014/main" id="{99EB35EE-9E39-4E54-9A5B-282A741C8D7F}"/>
              </a:ext>
            </a:extLst>
          </p:cNvPr>
          <p:cNvSpPr>
            <a:spLocks noGrp="1"/>
          </p:cNvSpPr>
          <p:nvPr>
            <p:ph sz="half" idx="1"/>
          </p:nvPr>
        </p:nvSpPr>
        <p:spPr/>
        <p:txBody>
          <a:bodyPr>
            <a:normAutofit lnSpcReduction="10000"/>
          </a:bodyPr>
          <a:lstStyle/>
          <a:p>
            <a:r>
              <a:rPr lang="en-US" dirty="0">
                <a:solidFill>
                  <a:srgbClr val="FF0000"/>
                </a:solidFill>
              </a:rPr>
              <a:t>1 Cor 8:6 “</a:t>
            </a:r>
            <a:r>
              <a:rPr lang="en-US" baseline="30000" dirty="0">
                <a:solidFill>
                  <a:srgbClr val="FF0000"/>
                </a:solidFill>
              </a:rPr>
              <a:t>6 </a:t>
            </a:r>
            <a:r>
              <a:rPr lang="en-US" dirty="0">
                <a:solidFill>
                  <a:srgbClr val="FF0000"/>
                </a:solidFill>
              </a:rPr>
              <a:t>yet for us </a:t>
            </a:r>
            <a:r>
              <a:rPr lang="en-US" i="1" dirty="0">
                <a:solidFill>
                  <a:srgbClr val="FF0000"/>
                </a:solidFill>
              </a:rPr>
              <a:t>there is</a:t>
            </a:r>
            <a:r>
              <a:rPr lang="en-US" dirty="0">
                <a:solidFill>
                  <a:srgbClr val="FF0000"/>
                </a:solidFill>
              </a:rPr>
              <a:t> one God, the Father, of whom </a:t>
            </a:r>
            <a:r>
              <a:rPr lang="en-US" i="1" dirty="0">
                <a:solidFill>
                  <a:srgbClr val="FF0000"/>
                </a:solidFill>
              </a:rPr>
              <a:t>are</a:t>
            </a:r>
            <a:r>
              <a:rPr lang="en-US" dirty="0">
                <a:solidFill>
                  <a:srgbClr val="FF0000"/>
                </a:solidFill>
              </a:rPr>
              <a:t> all things, and we for Him; and one Lord Jesus Christ, through whom </a:t>
            </a:r>
            <a:r>
              <a:rPr lang="en-US" i="1" dirty="0">
                <a:solidFill>
                  <a:srgbClr val="FF0000"/>
                </a:solidFill>
              </a:rPr>
              <a:t>are</a:t>
            </a:r>
            <a:r>
              <a:rPr lang="en-US" dirty="0">
                <a:solidFill>
                  <a:srgbClr val="FF0000"/>
                </a:solidFill>
              </a:rPr>
              <a:t> all things, and through whom we </a:t>
            </a:r>
            <a:r>
              <a:rPr lang="en-US" i="1" dirty="0">
                <a:solidFill>
                  <a:srgbClr val="FF0000"/>
                </a:solidFill>
              </a:rPr>
              <a:t>live.”</a:t>
            </a:r>
            <a:endParaRPr lang="en-US" dirty="0">
              <a:solidFill>
                <a:srgbClr val="FF0000"/>
              </a:solidFill>
            </a:endParaRPr>
          </a:p>
        </p:txBody>
      </p:sp>
      <p:sp>
        <p:nvSpPr>
          <p:cNvPr id="4" name="Content Placeholder 3">
            <a:extLst>
              <a:ext uri="{FF2B5EF4-FFF2-40B4-BE49-F238E27FC236}">
                <a16:creationId xmlns:a16="http://schemas.microsoft.com/office/drawing/2014/main" id="{245CCFA3-463D-47F4-8CD4-79B8064CFB42}"/>
              </a:ext>
            </a:extLst>
          </p:cNvPr>
          <p:cNvSpPr>
            <a:spLocks noGrp="1"/>
          </p:cNvSpPr>
          <p:nvPr>
            <p:ph sz="half" idx="2"/>
          </p:nvPr>
        </p:nvSpPr>
        <p:spPr/>
        <p:txBody>
          <a:bodyPr>
            <a:normAutofit lnSpcReduction="10000"/>
          </a:bodyPr>
          <a:lstStyle/>
          <a:p>
            <a:r>
              <a:rPr lang="en-US" dirty="0">
                <a:solidFill>
                  <a:srgbClr val="FF0000"/>
                </a:solidFill>
              </a:rPr>
              <a:t>Jn 13:13 “</a:t>
            </a:r>
            <a:r>
              <a:rPr lang="en-US" baseline="30000" dirty="0">
                <a:solidFill>
                  <a:srgbClr val="FF0000"/>
                </a:solidFill>
              </a:rPr>
              <a:t>13 </a:t>
            </a:r>
            <a:r>
              <a:rPr lang="en-US" dirty="0">
                <a:solidFill>
                  <a:srgbClr val="FF0000"/>
                </a:solidFill>
              </a:rPr>
              <a:t>You call Me Teacher and Lord, and you say well, for </a:t>
            </a:r>
            <a:r>
              <a:rPr lang="en-US" i="1" dirty="0">
                <a:solidFill>
                  <a:srgbClr val="FF0000"/>
                </a:solidFill>
              </a:rPr>
              <a:t>so</a:t>
            </a:r>
            <a:r>
              <a:rPr lang="en-US" dirty="0">
                <a:solidFill>
                  <a:srgbClr val="FF0000"/>
                </a:solidFill>
              </a:rPr>
              <a:t> I am. </a:t>
            </a:r>
          </a:p>
          <a:p>
            <a:endParaRPr lang="en-US" dirty="0">
              <a:solidFill>
                <a:srgbClr val="FF0000"/>
              </a:solidFill>
            </a:endParaRPr>
          </a:p>
          <a:p>
            <a:r>
              <a:rPr lang="en-US" dirty="0">
                <a:solidFill>
                  <a:srgbClr val="FF0000"/>
                </a:solidFill>
              </a:rPr>
              <a:t>Eph 4:5 “</a:t>
            </a:r>
            <a:r>
              <a:rPr lang="en-US" baseline="30000" dirty="0">
                <a:solidFill>
                  <a:srgbClr val="FF0000"/>
                </a:solidFill>
              </a:rPr>
              <a:t>5 </a:t>
            </a:r>
            <a:r>
              <a:rPr lang="en-US" dirty="0">
                <a:solidFill>
                  <a:srgbClr val="FF0000"/>
                </a:solidFill>
              </a:rPr>
              <a:t>one Lord, one faith, one baptism;”</a:t>
            </a:r>
          </a:p>
        </p:txBody>
      </p:sp>
    </p:spTree>
    <p:extLst>
      <p:ext uri="{BB962C8B-B14F-4D97-AF65-F5344CB8AC3E}">
        <p14:creationId xmlns:p14="http://schemas.microsoft.com/office/powerpoint/2010/main" val="121077836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1EAD3-A3F0-4B81-8A75-EAC896D80060}"/>
              </a:ext>
            </a:extLst>
          </p:cNvPr>
          <p:cNvSpPr>
            <a:spLocks noGrp="1"/>
          </p:cNvSpPr>
          <p:nvPr>
            <p:ph type="title"/>
          </p:nvPr>
        </p:nvSpPr>
        <p:spPr/>
        <p:txBody>
          <a:bodyPr/>
          <a:lstStyle/>
          <a:p>
            <a:r>
              <a:rPr lang="en-US" dirty="0"/>
              <a:t>“1” Lord</a:t>
            </a:r>
          </a:p>
        </p:txBody>
      </p:sp>
      <p:sp>
        <p:nvSpPr>
          <p:cNvPr id="3" name="Content Placeholder 2">
            <a:extLst>
              <a:ext uri="{FF2B5EF4-FFF2-40B4-BE49-F238E27FC236}">
                <a16:creationId xmlns:a16="http://schemas.microsoft.com/office/drawing/2014/main" id="{99EB35EE-9E39-4E54-9A5B-282A741C8D7F}"/>
              </a:ext>
            </a:extLst>
          </p:cNvPr>
          <p:cNvSpPr>
            <a:spLocks noGrp="1"/>
          </p:cNvSpPr>
          <p:nvPr>
            <p:ph sz="half" idx="1"/>
          </p:nvPr>
        </p:nvSpPr>
        <p:spPr/>
        <p:txBody>
          <a:bodyPr>
            <a:normAutofit fontScale="85000" lnSpcReduction="20000"/>
          </a:bodyPr>
          <a:lstStyle/>
          <a:p>
            <a:r>
              <a:rPr lang="en-US" dirty="0">
                <a:solidFill>
                  <a:srgbClr val="FF0000"/>
                </a:solidFill>
              </a:rPr>
              <a:t>1 </a:t>
            </a:r>
            <a:r>
              <a:rPr lang="en-US" dirty="0" err="1">
                <a:solidFill>
                  <a:srgbClr val="FF0000"/>
                </a:solidFill>
              </a:rPr>
              <a:t>jn</a:t>
            </a:r>
            <a:r>
              <a:rPr lang="en-US" dirty="0">
                <a:solidFill>
                  <a:srgbClr val="FF0000"/>
                </a:solidFill>
              </a:rPr>
              <a:t> 2:2 “</a:t>
            </a:r>
            <a:r>
              <a:rPr lang="en-US" baseline="30000" dirty="0">
                <a:solidFill>
                  <a:srgbClr val="FF0000"/>
                </a:solidFill>
              </a:rPr>
              <a:t>2 </a:t>
            </a:r>
            <a:r>
              <a:rPr lang="en-US" dirty="0">
                <a:solidFill>
                  <a:srgbClr val="FF0000"/>
                </a:solidFill>
              </a:rPr>
              <a:t>And He Himself is the propitiation for our sins, and not for ours only but also for the whole world.”</a:t>
            </a:r>
          </a:p>
          <a:p>
            <a:endParaRPr lang="en-US" dirty="0">
              <a:solidFill>
                <a:srgbClr val="FF0000"/>
              </a:solidFill>
            </a:endParaRPr>
          </a:p>
          <a:p>
            <a:r>
              <a:rPr lang="en-US" dirty="0">
                <a:solidFill>
                  <a:srgbClr val="FF0000"/>
                </a:solidFill>
              </a:rPr>
              <a:t>1 Jn 4:10 “</a:t>
            </a:r>
            <a:r>
              <a:rPr lang="en-US" baseline="30000" dirty="0">
                <a:solidFill>
                  <a:srgbClr val="FF0000"/>
                </a:solidFill>
              </a:rPr>
              <a:t>10 </a:t>
            </a:r>
            <a:r>
              <a:rPr lang="en-US" dirty="0">
                <a:solidFill>
                  <a:srgbClr val="FF0000"/>
                </a:solidFill>
              </a:rPr>
              <a:t>In this is love, not that we loved God, but that He loved us and sent His Son </a:t>
            </a:r>
            <a:r>
              <a:rPr lang="en-US" i="1" dirty="0">
                <a:solidFill>
                  <a:srgbClr val="FF0000"/>
                </a:solidFill>
              </a:rPr>
              <a:t>to be</a:t>
            </a:r>
            <a:r>
              <a:rPr lang="en-US" dirty="0">
                <a:solidFill>
                  <a:srgbClr val="FF0000"/>
                </a:solidFill>
              </a:rPr>
              <a:t> the propitiation for our sins.”</a:t>
            </a:r>
          </a:p>
        </p:txBody>
      </p:sp>
      <p:sp>
        <p:nvSpPr>
          <p:cNvPr id="4" name="Content Placeholder 3">
            <a:extLst>
              <a:ext uri="{FF2B5EF4-FFF2-40B4-BE49-F238E27FC236}">
                <a16:creationId xmlns:a16="http://schemas.microsoft.com/office/drawing/2014/main" id="{245CCFA3-463D-47F4-8CD4-79B8064CFB42}"/>
              </a:ext>
            </a:extLst>
          </p:cNvPr>
          <p:cNvSpPr>
            <a:spLocks noGrp="1"/>
          </p:cNvSpPr>
          <p:nvPr>
            <p:ph sz="half" idx="2"/>
          </p:nvPr>
        </p:nvSpPr>
        <p:spPr/>
        <p:txBody>
          <a:bodyPr>
            <a:noAutofit/>
          </a:bodyPr>
          <a:lstStyle/>
          <a:p>
            <a:r>
              <a:rPr lang="en-US" sz="1800" dirty="0"/>
              <a:t>"He is the propitiation for our sins." The Greek word </a:t>
            </a:r>
            <a:r>
              <a:rPr lang="en-US" sz="1800" i="1" dirty="0" err="1"/>
              <a:t>hilasmos</a:t>
            </a:r>
            <a:r>
              <a:rPr lang="en-US" sz="1800" dirty="0"/>
              <a:t> can be translated as "propitiation," "expiation," or "atonement." </a:t>
            </a:r>
          </a:p>
          <a:p>
            <a:r>
              <a:rPr lang="en-US" sz="1800" dirty="0"/>
              <a:t>All of these refer to settling, satisfying, or repaying a debt. In other words, Jesus is the one and only sufficient payment for the sins of humanity. </a:t>
            </a:r>
          </a:p>
          <a:p>
            <a:r>
              <a:rPr lang="en-US" sz="1800" dirty="0"/>
              <a:t>Without this payment, we are left separated from God.</a:t>
            </a:r>
          </a:p>
        </p:txBody>
      </p:sp>
    </p:spTree>
    <p:extLst>
      <p:ext uri="{BB962C8B-B14F-4D97-AF65-F5344CB8AC3E}">
        <p14:creationId xmlns:p14="http://schemas.microsoft.com/office/powerpoint/2010/main" val="5145476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0C141-561B-4F64-90FF-7F9B0D3E1632}"/>
              </a:ext>
            </a:extLst>
          </p:cNvPr>
          <p:cNvSpPr>
            <a:spLocks noGrp="1"/>
          </p:cNvSpPr>
          <p:nvPr>
            <p:ph type="title"/>
          </p:nvPr>
        </p:nvSpPr>
        <p:spPr/>
        <p:txBody>
          <a:bodyPr/>
          <a:lstStyle/>
          <a:p>
            <a:r>
              <a:rPr lang="en-US" dirty="0"/>
              <a:t>“2” Thieves</a:t>
            </a:r>
          </a:p>
        </p:txBody>
      </p:sp>
      <p:sp>
        <p:nvSpPr>
          <p:cNvPr id="3" name="Content Placeholder 2">
            <a:extLst>
              <a:ext uri="{FF2B5EF4-FFF2-40B4-BE49-F238E27FC236}">
                <a16:creationId xmlns:a16="http://schemas.microsoft.com/office/drawing/2014/main" id="{BA900148-0F7A-4178-AF5C-C9FF742FD67D}"/>
              </a:ext>
            </a:extLst>
          </p:cNvPr>
          <p:cNvSpPr>
            <a:spLocks noGrp="1"/>
          </p:cNvSpPr>
          <p:nvPr>
            <p:ph sz="half" idx="1"/>
          </p:nvPr>
        </p:nvSpPr>
        <p:spPr/>
        <p:txBody>
          <a:bodyPr>
            <a:normAutofit fontScale="70000" lnSpcReduction="20000"/>
          </a:bodyPr>
          <a:lstStyle/>
          <a:p>
            <a:r>
              <a:rPr lang="en-US" dirty="0">
                <a:solidFill>
                  <a:srgbClr val="FF0000"/>
                </a:solidFill>
              </a:rPr>
              <a:t>Mt 27:38 “</a:t>
            </a:r>
            <a:r>
              <a:rPr lang="en-US" baseline="30000" dirty="0">
                <a:solidFill>
                  <a:srgbClr val="FF0000"/>
                </a:solidFill>
              </a:rPr>
              <a:t>38 </a:t>
            </a:r>
            <a:r>
              <a:rPr lang="en-US" dirty="0">
                <a:solidFill>
                  <a:srgbClr val="FF0000"/>
                </a:solidFill>
              </a:rPr>
              <a:t>Then two robbers were crucified with Him, one on the right and another on the left.”</a:t>
            </a:r>
          </a:p>
          <a:p>
            <a:endParaRPr lang="en-US" dirty="0">
              <a:solidFill>
                <a:srgbClr val="FF0000"/>
              </a:solidFill>
            </a:endParaRPr>
          </a:p>
          <a:p>
            <a:r>
              <a:rPr lang="en-US" dirty="0">
                <a:solidFill>
                  <a:srgbClr val="FF0000"/>
                </a:solidFill>
              </a:rPr>
              <a:t>Mark 15:27-28 “</a:t>
            </a:r>
            <a:r>
              <a:rPr lang="en-US" baseline="30000" dirty="0">
                <a:solidFill>
                  <a:srgbClr val="FF0000"/>
                </a:solidFill>
              </a:rPr>
              <a:t>27 </a:t>
            </a:r>
            <a:r>
              <a:rPr lang="en-US" dirty="0">
                <a:solidFill>
                  <a:srgbClr val="FF0000"/>
                </a:solidFill>
              </a:rPr>
              <a:t>With Him they also crucified two robbers, one on His right and the other on His left. </a:t>
            </a:r>
            <a:r>
              <a:rPr lang="en-US" baseline="30000" dirty="0">
                <a:solidFill>
                  <a:srgbClr val="FF0000"/>
                </a:solidFill>
              </a:rPr>
              <a:t>28 </a:t>
            </a:r>
            <a:r>
              <a:rPr lang="en-US" dirty="0">
                <a:solidFill>
                  <a:srgbClr val="FF0000"/>
                </a:solidFill>
              </a:rPr>
              <a:t>So the Scripture was fulfilled which says, “And He was numbered with the transgressors.”</a:t>
            </a:r>
          </a:p>
          <a:p>
            <a:endParaRPr lang="en-US" dirty="0"/>
          </a:p>
        </p:txBody>
      </p:sp>
      <p:sp>
        <p:nvSpPr>
          <p:cNvPr id="4" name="Content Placeholder 3">
            <a:extLst>
              <a:ext uri="{FF2B5EF4-FFF2-40B4-BE49-F238E27FC236}">
                <a16:creationId xmlns:a16="http://schemas.microsoft.com/office/drawing/2014/main" id="{30F9D5E8-739C-49DE-BB41-C2F679F5B69C}"/>
              </a:ext>
            </a:extLst>
          </p:cNvPr>
          <p:cNvSpPr>
            <a:spLocks noGrp="1"/>
          </p:cNvSpPr>
          <p:nvPr>
            <p:ph sz="half" idx="2"/>
          </p:nvPr>
        </p:nvSpPr>
        <p:spPr/>
        <p:txBody>
          <a:bodyPr>
            <a:normAutofit fontScale="70000" lnSpcReduction="20000"/>
          </a:bodyPr>
          <a:lstStyle/>
          <a:p>
            <a:r>
              <a:rPr lang="en-US" dirty="0">
                <a:solidFill>
                  <a:srgbClr val="FF0000"/>
                </a:solidFill>
              </a:rPr>
              <a:t>1 Pet 2:21-23 “</a:t>
            </a:r>
            <a:r>
              <a:rPr lang="en-US" baseline="30000" dirty="0">
                <a:solidFill>
                  <a:srgbClr val="FF0000"/>
                </a:solidFill>
              </a:rPr>
              <a:t>21 </a:t>
            </a:r>
            <a:r>
              <a:rPr lang="en-US" dirty="0">
                <a:solidFill>
                  <a:srgbClr val="FF0000"/>
                </a:solidFill>
              </a:rPr>
              <a:t>For to this you were called, because Christ also suffered for us, leaving us an example, that you should follow His steps:</a:t>
            </a:r>
          </a:p>
          <a:p>
            <a:r>
              <a:rPr lang="en-US" baseline="30000" dirty="0">
                <a:solidFill>
                  <a:srgbClr val="FF0000"/>
                </a:solidFill>
              </a:rPr>
              <a:t>22 </a:t>
            </a:r>
            <a:r>
              <a:rPr lang="en-US" dirty="0">
                <a:solidFill>
                  <a:srgbClr val="FF0000"/>
                </a:solidFill>
              </a:rPr>
              <a:t>“Who committed no sin,</a:t>
            </a:r>
            <a:br>
              <a:rPr lang="en-US" dirty="0">
                <a:solidFill>
                  <a:srgbClr val="FF0000"/>
                </a:solidFill>
              </a:rPr>
            </a:br>
            <a:r>
              <a:rPr lang="en-US" dirty="0">
                <a:solidFill>
                  <a:srgbClr val="FF0000"/>
                </a:solidFill>
              </a:rPr>
              <a:t>Nor was deceit found in His mouth”;</a:t>
            </a:r>
          </a:p>
          <a:p>
            <a:r>
              <a:rPr lang="en-US" baseline="30000" dirty="0">
                <a:solidFill>
                  <a:srgbClr val="FF0000"/>
                </a:solidFill>
              </a:rPr>
              <a:t>23 </a:t>
            </a:r>
            <a:r>
              <a:rPr lang="en-US" dirty="0">
                <a:solidFill>
                  <a:srgbClr val="FF0000"/>
                </a:solidFill>
              </a:rPr>
              <a:t>who, when He was reviled, did not revile in return; when He suffered, He did not threaten, but committed </a:t>
            </a:r>
            <a:r>
              <a:rPr lang="en-US" i="1" dirty="0">
                <a:solidFill>
                  <a:srgbClr val="FF0000"/>
                </a:solidFill>
              </a:rPr>
              <a:t>Himself</a:t>
            </a:r>
            <a:r>
              <a:rPr lang="en-US" dirty="0">
                <a:solidFill>
                  <a:srgbClr val="FF0000"/>
                </a:solidFill>
              </a:rPr>
              <a:t> to Him who judges righteously; </a:t>
            </a:r>
          </a:p>
          <a:p>
            <a:pPr marL="0" indent="0">
              <a:buNone/>
            </a:pPr>
            <a:endParaRPr lang="en-US" dirty="0"/>
          </a:p>
        </p:txBody>
      </p:sp>
    </p:spTree>
    <p:extLst>
      <p:ext uri="{BB962C8B-B14F-4D97-AF65-F5344CB8AC3E}">
        <p14:creationId xmlns:p14="http://schemas.microsoft.com/office/powerpoint/2010/main" val="354249842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0C141-561B-4F64-90FF-7F9B0D3E1632}"/>
              </a:ext>
            </a:extLst>
          </p:cNvPr>
          <p:cNvSpPr>
            <a:spLocks noGrp="1"/>
          </p:cNvSpPr>
          <p:nvPr>
            <p:ph type="title"/>
          </p:nvPr>
        </p:nvSpPr>
        <p:spPr/>
        <p:txBody>
          <a:bodyPr/>
          <a:lstStyle/>
          <a:p>
            <a:r>
              <a:rPr lang="en-US" dirty="0"/>
              <a:t>“2” Thieves</a:t>
            </a:r>
          </a:p>
        </p:txBody>
      </p:sp>
      <p:sp>
        <p:nvSpPr>
          <p:cNvPr id="3" name="Content Placeholder 2">
            <a:extLst>
              <a:ext uri="{FF2B5EF4-FFF2-40B4-BE49-F238E27FC236}">
                <a16:creationId xmlns:a16="http://schemas.microsoft.com/office/drawing/2014/main" id="{BA900148-0F7A-4178-AF5C-C9FF742FD67D}"/>
              </a:ext>
            </a:extLst>
          </p:cNvPr>
          <p:cNvSpPr>
            <a:spLocks noGrp="1"/>
          </p:cNvSpPr>
          <p:nvPr>
            <p:ph sz="half" idx="1"/>
          </p:nvPr>
        </p:nvSpPr>
        <p:spPr/>
        <p:txBody>
          <a:bodyPr>
            <a:normAutofit fontScale="92500"/>
          </a:bodyPr>
          <a:lstStyle/>
          <a:p>
            <a:r>
              <a:rPr lang="en-US" dirty="0"/>
              <a:t>Represent all of mankind</a:t>
            </a:r>
          </a:p>
          <a:p>
            <a:endParaRPr lang="en-US" dirty="0"/>
          </a:p>
          <a:p>
            <a:r>
              <a:rPr lang="en-US" dirty="0"/>
              <a:t>Initially both reviled against Him  </a:t>
            </a:r>
            <a:r>
              <a:rPr lang="en-US" dirty="0">
                <a:solidFill>
                  <a:srgbClr val="FF0000"/>
                </a:solidFill>
              </a:rPr>
              <a:t>(Mt 27:44)</a:t>
            </a:r>
          </a:p>
          <a:p>
            <a:pPr marL="0" indent="0">
              <a:buNone/>
            </a:pPr>
            <a:endParaRPr lang="en-US" dirty="0">
              <a:solidFill>
                <a:srgbClr val="FF0000"/>
              </a:solidFill>
            </a:endParaRPr>
          </a:p>
          <a:p>
            <a:r>
              <a:rPr lang="en-US" dirty="0"/>
              <a:t>One thief changed          </a:t>
            </a:r>
            <a:r>
              <a:rPr lang="en-US" dirty="0">
                <a:solidFill>
                  <a:srgbClr val="FF0000"/>
                </a:solidFill>
              </a:rPr>
              <a:t>(Lk 23:39-42)</a:t>
            </a:r>
          </a:p>
        </p:txBody>
      </p:sp>
      <p:sp>
        <p:nvSpPr>
          <p:cNvPr id="4" name="Content Placeholder 3">
            <a:extLst>
              <a:ext uri="{FF2B5EF4-FFF2-40B4-BE49-F238E27FC236}">
                <a16:creationId xmlns:a16="http://schemas.microsoft.com/office/drawing/2014/main" id="{30F9D5E8-739C-49DE-BB41-C2F679F5B69C}"/>
              </a:ext>
            </a:extLst>
          </p:cNvPr>
          <p:cNvSpPr>
            <a:spLocks noGrp="1"/>
          </p:cNvSpPr>
          <p:nvPr>
            <p:ph sz="half" idx="2"/>
          </p:nvPr>
        </p:nvSpPr>
        <p:spPr/>
        <p:txBody>
          <a:bodyPr>
            <a:normAutofit fontScale="92500"/>
          </a:bodyPr>
          <a:lstStyle/>
          <a:p>
            <a:r>
              <a:rPr lang="en-US" dirty="0"/>
              <a:t>One thief repentant</a:t>
            </a:r>
          </a:p>
          <a:p>
            <a:endParaRPr lang="en-US" dirty="0"/>
          </a:p>
          <a:p>
            <a:r>
              <a:rPr lang="en-US" dirty="0"/>
              <a:t>One thief unrepentant</a:t>
            </a:r>
          </a:p>
          <a:p>
            <a:endParaRPr lang="en-US" dirty="0"/>
          </a:p>
          <a:p>
            <a:r>
              <a:rPr lang="en-US" dirty="0"/>
              <a:t>All of mankind falls into one of these two categories</a:t>
            </a:r>
          </a:p>
          <a:p>
            <a:endParaRPr lang="en-US" dirty="0">
              <a:solidFill>
                <a:srgbClr val="FF0000"/>
              </a:solidFill>
            </a:endParaRPr>
          </a:p>
          <a:p>
            <a:endParaRPr lang="en-US" dirty="0">
              <a:solidFill>
                <a:srgbClr val="FF0000"/>
              </a:solidFill>
            </a:endParaRPr>
          </a:p>
          <a:p>
            <a:pPr marL="0" indent="0">
              <a:buNone/>
            </a:pPr>
            <a:endParaRPr lang="en-US" dirty="0"/>
          </a:p>
        </p:txBody>
      </p:sp>
    </p:spTree>
    <p:extLst>
      <p:ext uri="{BB962C8B-B14F-4D97-AF65-F5344CB8AC3E}">
        <p14:creationId xmlns:p14="http://schemas.microsoft.com/office/powerpoint/2010/main" val="10206863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0C141-561B-4F64-90FF-7F9B0D3E1632}"/>
              </a:ext>
            </a:extLst>
          </p:cNvPr>
          <p:cNvSpPr>
            <a:spLocks noGrp="1"/>
          </p:cNvSpPr>
          <p:nvPr>
            <p:ph type="title"/>
          </p:nvPr>
        </p:nvSpPr>
        <p:spPr/>
        <p:txBody>
          <a:bodyPr/>
          <a:lstStyle/>
          <a:p>
            <a:r>
              <a:rPr lang="en-US" dirty="0"/>
              <a:t>“3” Crosses</a:t>
            </a:r>
          </a:p>
        </p:txBody>
      </p:sp>
      <p:pic>
        <p:nvPicPr>
          <p:cNvPr id="6" name="Content Placeholder 5">
            <a:extLst>
              <a:ext uri="{FF2B5EF4-FFF2-40B4-BE49-F238E27FC236}">
                <a16:creationId xmlns:a16="http://schemas.microsoft.com/office/drawing/2014/main" id="{048FE92D-5CEC-450D-9F4C-3059D4B778D9}"/>
              </a:ext>
            </a:extLst>
          </p:cNvPr>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457200" y="1200150"/>
            <a:ext cx="4038600" cy="3394075"/>
          </a:xfrm>
        </p:spPr>
      </p:pic>
      <p:sp>
        <p:nvSpPr>
          <p:cNvPr id="4" name="Content Placeholder 3">
            <a:extLst>
              <a:ext uri="{FF2B5EF4-FFF2-40B4-BE49-F238E27FC236}">
                <a16:creationId xmlns:a16="http://schemas.microsoft.com/office/drawing/2014/main" id="{30F9D5E8-739C-49DE-BB41-C2F679F5B69C}"/>
              </a:ext>
            </a:extLst>
          </p:cNvPr>
          <p:cNvSpPr>
            <a:spLocks noGrp="1"/>
          </p:cNvSpPr>
          <p:nvPr>
            <p:ph sz="half" idx="2"/>
          </p:nvPr>
        </p:nvSpPr>
        <p:spPr/>
        <p:txBody>
          <a:bodyPr>
            <a:normAutofit fontScale="92500" lnSpcReduction="10000"/>
          </a:bodyPr>
          <a:lstStyle/>
          <a:p>
            <a:r>
              <a:rPr lang="en-US" dirty="0"/>
              <a:t>One of rebellion and unrepentance </a:t>
            </a:r>
            <a:r>
              <a:rPr lang="en-US" dirty="0">
                <a:solidFill>
                  <a:srgbClr val="FF0000"/>
                </a:solidFill>
              </a:rPr>
              <a:t>(Lk 23:39)</a:t>
            </a:r>
          </a:p>
          <a:p>
            <a:endParaRPr lang="en-US" dirty="0"/>
          </a:p>
          <a:p>
            <a:r>
              <a:rPr lang="en-US" dirty="0"/>
              <a:t>One of sorrow and repentance </a:t>
            </a:r>
            <a:r>
              <a:rPr lang="en-US" dirty="0">
                <a:solidFill>
                  <a:srgbClr val="FF0000"/>
                </a:solidFill>
              </a:rPr>
              <a:t>(Lk 23:40-43)</a:t>
            </a:r>
          </a:p>
          <a:p>
            <a:endParaRPr lang="en-US" dirty="0"/>
          </a:p>
          <a:p>
            <a:r>
              <a:rPr lang="en-US" dirty="0"/>
              <a:t>One of redemption </a:t>
            </a:r>
          </a:p>
          <a:p>
            <a:pPr marL="0" indent="0">
              <a:buNone/>
            </a:pPr>
            <a:r>
              <a:rPr lang="en-US" dirty="0"/>
              <a:t>     </a:t>
            </a:r>
            <a:r>
              <a:rPr lang="en-US" dirty="0">
                <a:solidFill>
                  <a:srgbClr val="FF0000"/>
                </a:solidFill>
              </a:rPr>
              <a:t>(1 Pet 2:24; 1 Tim 2:6)</a:t>
            </a:r>
          </a:p>
          <a:p>
            <a:endParaRPr lang="en-US" dirty="0">
              <a:solidFill>
                <a:srgbClr val="FF0000"/>
              </a:solidFill>
            </a:endParaRPr>
          </a:p>
          <a:p>
            <a:endParaRPr lang="en-US" dirty="0">
              <a:solidFill>
                <a:srgbClr val="FF0000"/>
              </a:solidFill>
            </a:endParaRPr>
          </a:p>
          <a:p>
            <a:pPr marL="0" indent="0">
              <a:buNone/>
            </a:pPr>
            <a:endParaRPr lang="en-US" dirty="0"/>
          </a:p>
        </p:txBody>
      </p:sp>
    </p:spTree>
    <p:extLst>
      <p:ext uri="{BB962C8B-B14F-4D97-AF65-F5344CB8AC3E}">
        <p14:creationId xmlns:p14="http://schemas.microsoft.com/office/powerpoint/2010/main" val="131224051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0C141-561B-4F64-90FF-7F9B0D3E1632}"/>
              </a:ext>
            </a:extLst>
          </p:cNvPr>
          <p:cNvSpPr>
            <a:spLocks noGrp="1"/>
          </p:cNvSpPr>
          <p:nvPr>
            <p:ph type="title"/>
          </p:nvPr>
        </p:nvSpPr>
        <p:spPr/>
        <p:txBody>
          <a:bodyPr/>
          <a:lstStyle/>
          <a:p>
            <a:r>
              <a:rPr lang="en-US" dirty="0"/>
              <a:t>“4” Parts of His Garments</a:t>
            </a:r>
          </a:p>
        </p:txBody>
      </p:sp>
      <p:sp>
        <p:nvSpPr>
          <p:cNvPr id="4" name="Content Placeholder 3">
            <a:extLst>
              <a:ext uri="{FF2B5EF4-FFF2-40B4-BE49-F238E27FC236}">
                <a16:creationId xmlns:a16="http://schemas.microsoft.com/office/drawing/2014/main" id="{30F9D5E8-739C-49DE-BB41-C2F679F5B69C}"/>
              </a:ext>
            </a:extLst>
          </p:cNvPr>
          <p:cNvSpPr>
            <a:spLocks noGrp="1"/>
          </p:cNvSpPr>
          <p:nvPr>
            <p:ph sz="half" idx="2"/>
          </p:nvPr>
        </p:nvSpPr>
        <p:spPr/>
        <p:txBody>
          <a:bodyPr>
            <a:normAutofit fontScale="55000" lnSpcReduction="20000"/>
          </a:bodyPr>
          <a:lstStyle/>
          <a:p>
            <a:r>
              <a:rPr lang="en-US" sz="3600" dirty="0"/>
              <a:t>Individuals who were crucified were stripped of all their dignity…their last remaining possessions were taken from them and given to those who would make sure the death sentence was carried out</a:t>
            </a:r>
          </a:p>
          <a:p>
            <a:endParaRPr lang="en-US" sz="3600" dirty="0"/>
          </a:p>
          <a:p>
            <a:r>
              <a:rPr lang="en-US" sz="3600" dirty="0"/>
              <a:t>May we never forget the humiliation Christ experienced on that day for the sins we have committed</a:t>
            </a:r>
          </a:p>
          <a:p>
            <a:endParaRPr lang="en-US" dirty="0">
              <a:solidFill>
                <a:srgbClr val="FF0000"/>
              </a:solidFill>
            </a:endParaRPr>
          </a:p>
          <a:p>
            <a:endParaRPr lang="en-US" dirty="0">
              <a:solidFill>
                <a:srgbClr val="FF0000"/>
              </a:solidFill>
            </a:endParaRPr>
          </a:p>
          <a:p>
            <a:endParaRPr lang="en-US" dirty="0">
              <a:solidFill>
                <a:srgbClr val="FF0000"/>
              </a:solidFill>
            </a:endParaRPr>
          </a:p>
          <a:p>
            <a:endParaRPr lang="en-US" dirty="0">
              <a:solidFill>
                <a:srgbClr val="FF0000"/>
              </a:solidFill>
            </a:endParaRPr>
          </a:p>
          <a:p>
            <a:pPr marL="0" indent="0">
              <a:buNone/>
            </a:pPr>
            <a:endParaRPr lang="en-US" dirty="0"/>
          </a:p>
        </p:txBody>
      </p:sp>
      <p:sp>
        <p:nvSpPr>
          <p:cNvPr id="5" name="Content Placeholder 4">
            <a:extLst>
              <a:ext uri="{FF2B5EF4-FFF2-40B4-BE49-F238E27FC236}">
                <a16:creationId xmlns:a16="http://schemas.microsoft.com/office/drawing/2014/main" id="{CD100982-B611-40A2-BABF-700BA96745E0}"/>
              </a:ext>
            </a:extLst>
          </p:cNvPr>
          <p:cNvSpPr>
            <a:spLocks noGrp="1"/>
          </p:cNvSpPr>
          <p:nvPr>
            <p:ph sz="half" idx="1"/>
          </p:nvPr>
        </p:nvSpPr>
        <p:spPr>
          <a:xfrm>
            <a:off x="457200" y="1200150"/>
            <a:ext cx="4038600" cy="3943350"/>
          </a:xfrm>
        </p:spPr>
        <p:txBody>
          <a:bodyPr>
            <a:normAutofit fontScale="55000" lnSpcReduction="20000"/>
          </a:bodyPr>
          <a:lstStyle/>
          <a:p>
            <a:r>
              <a:rPr lang="en-US" sz="3100" dirty="0">
                <a:solidFill>
                  <a:srgbClr val="FF0000"/>
                </a:solidFill>
              </a:rPr>
              <a:t>Jn 19:23-24 “</a:t>
            </a:r>
            <a:r>
              <a:rPr lang="en-US" sz="3100" baseline="30000" dirty="0">
                <a:solidFill>
                  <a:srgbClr val="FF0000"/>
                </a:solidFill>
              </a:rPr>
              <a:t>23 </a:t>
            </a:r>
            <a:r>
              <a:rPr lang="en-US" sz="3100" dirty="0">
                <a:solidFill>
                  <a:srgbClr val="FF0000"/>
                </a:solidFill>
              </a:rPr>
              <a:t>Then the soldiers, when they had crucified Jesus, took His garments and made four parts, to each soldier a part, and also the tunic. Now the tunic was without seam, woven from the top in one piece. </a:t>
            </a:r>
            <a:r>
              <a:rPr lang="en-US" sz="3100" baseline="30000" dirty="0">
                <a:solidFill>
                  <a:srgbClr val="FF0000"/>
                </a:solidFill>
              </a:rPr>
              <a:t>24 </a:t>
            </a:r>
            <a:r>
              <a:rPr lang="en-US" sz="3100" dirty="0">
                <a:solidFill>
                  <a:srgbClr val="FF0000"/>
                </a:solidFill>
              </a:rPr>
              <a:t>They said therefore among themselves, “Let us not tear it, but cast lots for it, whose it shall be,” that the Scripture might be fulfilled which says:</a:t>
            </a:r>
          </a:p>
          <a:p>
            <a:endParaRPr lang="en-US" sz="3100" dirty="0">
              <a:solidFill>
                <a:srgbClr val="FF0000"/>
              </a:solidFill>
            </a:endParaRPr>
          </a:p>
          <a:p>
            <a:r>
              <a:rPr lang="en-US" sz="3100" dirty="0">
                <a:solidFill>
                  <a:srgbClr val="FF0000"/>
                </a:solidFill>
              </a:rPr>
              <a:t>“They divided My garments among them,</a:t>
            </a:r>
            <a:br>
              <a:rPr lang="en-US" sz="3100" dirty="0">
                <a:solidFill>
                  <a:srgbClr val="FF0000"/>
                </a:solidFill>
              </a:rPr>
            </a:br>
            <a:r>
              <a:rPr lang="en-US" sz="3100" dirty="0">
                <a:solidFill>
                  <a:srgbClr val="FF0000"/>
                </a:solidFill>
              </a:rPr>
              <a:t>And for My clothing they cast lots.”</a:t>
            </a:r>
          </a:p>
          <a:p>
            <a:endParaRPr lang="en-US" sz="3100" dirty="0">
              <a:solidFill>
                <a:srgbClr val="FF0000"/>
              </a:solidFill>
            </a:endParaRPr>
          </a:p>
          <a:p>
            <a:r>
              <a:rPr lang="en-US" sz="3100" dirty="0">
                <a:solidFill>
                  <a:srgbClr val="FF0000"/>
                </a:solidFill>
              </a:rPr>
              <a:t>Therefore the soldiers did these things.</a:t>
            </a:r>
          </a:p>
          <a:p>
            <a:endParaRPr lang="en-US" dirty="0"/>
          </a:p>
        </p:txBody>
      </p:sp>
    </p:spTree>
    <p:extLst>
      <p:ext uri="{BB962C8B-B14F-4D97-AF65-F5344CB8AC3E}">
        <p14:creationId xmlns:p14="http://schemas.microsoft.com/office/powerpoint/2010/main" val="175319311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814</TotalTime>
  <Words>1323</Words>
  <Application>Microsoft Office PowerPoint</Application>
  <PresentationFormat>On-screen Show (16:9)</PresentationFormat>
  <Paragraphs>182</Paragraphs>
  <Slides>19</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19</vt:i4>
      </vt:variant>
    </vt:vector>
  </HeadingPairs>
  <TitlesOfParts>
    <vt:vector size="24" baseType="lpstr">
      <vt:lpstr>맑은 고딕</vt:lpstr>
      <vt:lpstr>Arial</vt:lpstr>
      <vt:lpstr>Calibri</vt:lpstr>
      <vt:lpstr>Office Theme</vt:lpstr>
      <vt:lpstr>Custom Design</vt:lpstr>
      <vt:lpstr>PowerPoint Presentation</vt:lpstr>
      <vt:lpstr>Two Key Terms</vt:lpstr>
      <vt:lpstr>PowerPoint Presentation</vt:lpstr>
      <vt:lpstr>“1” Lord</vt:lpstr>
      <vt:lpstr>“1” Lord</vt:lpstr>
      <vt:lpstr>“2” Thieves</vt:lpstr>
      <vt:lpstr>“2” Thieves</vt:lpstr>
      <vt:lpstr>“3” Crosses</vt:lpstr>
      <vt:lpstr>“4” Parts of His Garments</vt:lpstr>
      <vt:lpstr>“5” Wounds (piercings)</vt:lpstr>
      <vt:lpstr>“6” Hours</vt:lpstr>
      <vt:lpstr>“6” Hours (hrs 3-6)</vt:lpstr>
      <vt:lpstr>“6” Hours (hrs 3-6)</vt:lpstr>
      <vt:lpstr>“6” Hours (hrs 6-9)</vt:lpstr>
      <vt:lpstr>“6” Hours (hrs 6-9)</vt:lpstr>
      <vt:lpstr>“6” Hours (hr 9)</vt:lpstr>
      <vt:lpstr>“6” Hours (hr 9)</vt:lpstr>
      <vt:lpstr>“7” Sayings of Christ</vt:lpstr>
      <vt:lpstr>Conclusion: When Celebrating Christ’s Death</vt:lpstr>
    </vt:vector>
  </TitlesOfParts>
  <Company>Microsoft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Registered User</dc:creator>
  <cp:lastModifiedBy>Rob Miller</cp:lastModifiedBy>
  <cp:revision>52</cp:revision>
  <dcterms:created xsi:type="dcterms:W3CDTF">2014-04-01T16:27:38Z</dcterms:created>
  <dcterms:modified xsi:type="dcterms:W3CDTF">2023-02-26T03:02:14Z</dcterms:modified>
</cp:coreProperties>
</file>