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8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4B383-2A92-0649-808B-EBA04AE14621}" type="datetimeFigureOut">
              <a:rPr lang="en-US" smtClean="0"/>
              <a:t>5/12/19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FBF3F-1854-4F4C-83D7-5388B35E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7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FBF3F-1854-4F4C-83D7-5388B35E36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2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224271" y="387095"/>
            <a:ext cx="1905762" cy="2765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981200" y="3276600"/>
            <a:ext cx="1600200" cy="2306320"/>
          </a:xfrm>
          <a:custGeom>
            <a:avLst/>
            <a:gdLst/>
            <a:ahLst/>
            <a:cxnLst/>
            <a:rect l="l" t="t" r="r" b="b"/>
            <a:pathLst>
              <a:path w="1600200" h="2306320">
                <a:moveTo>
                  <a:pt x="0" y="2305812"/>
                </a:moveTo>
                <a:lnTo>
                  <a:pt x="1600200" y="2305812"/>
                </a:lnTo>
                <a:lnTo>
                  <a:pt x="1600200" y="0"/>
                </a:lnTo>
                <a:lnTo>
                  <a:pt x="0" y="0"/>
                </a:lnTo>
                <a:lnTo>
                  <a:pt x="0" y="230581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962400" y="3886200"/>
            <a:ext cx="1447800" cy="1905000"/>
          </a:xfrm>
          <a:custGeom>
            <a:avLst/>
            <a:gdLst/>
            <a:ahLst/>
            <a:cxnLst/>
            <a:rect l="l" t="t" r="r" b="b"/>
            <a:pathLst>
              <a:path w="1447800" h="1905000">
                <a:moveTo>
                  <a:pt x="0" y="1905000"/>
                </a:moveTo>
                <a:lnTo>
                  <a:pt x="1447800" y="1905000"/>
                </a:lnTo>
                <a:lnTo>
                  <a:pt x="1447800" y="0"/>
                </a:lnTo>
                <a:lnTo>
                  <a:pt x="0" y="0"/>
                </a:lnTo>
                <a:lnTo>
                  <a:pt x="0" y="1905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185915" y="3971544"/>
            <a:ext cx="2272665" cy="2658110"/>
          </a:xfrm>
          <a:custGeom>
            <a:avLst/>
            <a:gdLst/>
            <a:ahLst/>
            <a:cxnLst/>
            <a:rect l="l" t="t" r="r" b="b"/>
            <a:pathLst>
              <a:path w="2272665" h="2658109">
                <a:moveTo>
                  <a:pt x="0" y="2657855"/>
                </a:moveTo>
                <a:lnTo>
                  <a:pt x="2272284" y="2657855"/>
                </a:lnTo>
                <a:lnTo>
                  <a:pt x="2272284" y="0"/>
                </a:lnTo>
                <a:lnTo>
                  <a:pt x="0" y="0"/>
                </a:lnTo>
                <a:lnTo>
                  <a:pt x="0" y="2657855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915400" y="4038600"/>
            <a:ext cx="1485900" cy="2057400"/>
          </a:xfrm>
          <a:custGeom>
            <a:avLst/>
            <a:gdLst/>
            <a:ahLst/>
            <a:cxnLst/>
            <a:rect l="l" t="t" r="r" b="b"/>
            <a:pathLst>
              <a:path w="1485900" h="2057400">
                <a:moveTo>
                  <a:pt x="0" y="2057400"/>
                </a:moveTo>
                <a:lnTo>
                  <a:pt x="1485900" y="2057400"/>
                </a:lnTo>
                <a:lnTo>
                  <a:pt x="1485900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646164" y="3153155"/>
            <a:ext cx="28575" cy="932180"/>
          </a:xfrm>
          <a:custGeom>
            <a:avLst/>
            <a:gdLst/>
            <a:ahLst/>
            <a:cxnLst/>
            <a:rect l="l" t="t" r="r" b="b"/>
            <a:pathLst>
              <a:path w="28575" h="932179">
                <a:moveTo>
                  <a:pt x="0" y="0"/>
                </a:moveTo>
                <a:lnTo>
                  <a:pt x="28575" y="93205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581400" y="4572000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410200" y="4838700"/>
            <a:ext cx="775970" cy="0"/>
          </a:xfrm>
          <a:custGeom>
            <a:avLst/>
            <a:gdLst/>
            <a:ahLst/>
            <a:cxnLst/>
            <a:rect l="l" t="t" r="r" b="b"/>
            <a:pathLst>
              <a:path w="775970">
                <a:moveTo>
                  <a:pt x="0" y="0"/>
                </a:moveTo>
                <a:lnTo>
                  <a:pt x="77546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458200" y="5042915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109216" y="3366515"/>
            <a:ext cx="1406652" cy="2125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090166" y="3347465"/>
            <a:ext cx="1445260" cy="2164080"/>
          </a:xfrm>
          <a:custGeom>
            <a:avLst/>
            <a:gdLst/>
            <a:ahLst/>
            <a:cxnLst/>
            <a:rect l="l" t="t" r="r" b="b"/>
            <a:pathLst>
              <a:path w="1445260" h="2164079">
                <a:moveTo>
                  <a:pt x="0" y="2164080"/>
                </a:moveTo>
                <a:lnTo>
                  <a:pt x="1444752" y="2164080"/>
                </a:lnTo>
                <a:lnTo>
                  <a:pt x="1444752" y="0"/>
                </a:lnTo>
                <a:lnTo>
                  <a:pt x="0" y="0"/>
                </a:lnTo>
                <a:lnTo>
                  <a:pt x="0" y="216408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4110228" y="3971544"/>
            <a:ext cx="1162812" cy="1743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4095750" y="3957065"/>
            <a:ext cx="1191895" cy="1772920"/>
          </a:xfrm>
          <a:custGeom>
            <a:avLst/>
            <a:gdLst/>
            <a:ahLst/>
            <a:cxnLst/>
            <a:rect l="l" t="t" r="r" b="b"/>
            <a:pathLst>
              <a:path w="1191895" h="1772920">
                <a:moveTo>
                  <a:pt x="0" y="1772412"/>
                </a:moveTo>
                <a:lnTo>
                  <a:pt x="1191768" y="1772412"/>
                </a:lnTo>
                <a:lnTo>
                  <a:pt x="1191768" y="0"/>
                </a:lnTo>
                <a:lnTo>
                  <a:pt x="0" y="0"/>
                </a:lnTo>
                <a:lnTo>
                  <a:pt x="0" y="1772412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338315" y="4143755"/>
            <a:ext cx="1877567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6323838" y="4129278"/>
            <a:ext cx="1906905" cy="2315210"/>
          </a:xfrm>
          <a:custGeom>
            <a:avLst/>
            <a:gdLst/>
            <a:ahLst/>
            <a:cxnLst/>
            <a:rect l="l" t="t" r="r" b="b"/>
            <a:pathLst>
              <a:path w="1906904" h="2315210">
                <a:moveTo>
                  <a:pt x="0" y="2314956"/>
                </a:moveTo>
                <a:lnTo>
                  <a:pt x="1906523" y="2314956"/>
                </a:lnTo>
                <a:lnTo>
                  <a:pt x="1906523" y="0"/>
                </a:lnTo>
                <a:lnTo>
                  <a:pt x="0" y="0"/>
                </a:lnTo>
                <a:lnTo>
                  <a:pt x="0" y="231495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962643" y="4085844"/>
            <a:ext cx="1391411" cy="1914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64108" y="434340"/>
            <a:ext cx="7857744" cy="6042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61890" y="125094"/>
            <a:ext cx="2268219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11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8015" y="339852"/>
            <a:ext cx="4315968" cy="6178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05F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2735" y="294131"/>
            <a:ext cx="5116068" cy="6269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2940" y="313943"/>
            <a:ext cx="3582924" cy="2927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17135" y="242315"/>
            <a:ext cx="3019043" cy="6352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16468" y="288036"/>
            <a:ext cx="2923031" cy="29535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9263" y="3796284"/>
            <a:ext cx="2228088" cy="2895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94647" y="3383278"/>
            <a:ext cx="1885188" cy="3398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AB4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84620" y="757427"/>
            <a:ext cx="5033772" cy="5462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916" y="638555"/>
            <a:ext cx="5501640" cy="5580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40679" y="362711"/>
            <a:ext cx="5693664" cy="5711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3880" y="452627"/>
            <a:ext cx="3712464" cy="5766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3500" y="445008"/>
            <a:ext cx="3514344" cy="5469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2135" y="236220"/>
            <a:ext cx="3970019" cy="5969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61195" y="1133347"/>
            <a:ext cx="28047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7195">
              <a:lnSpc>
                <a:spcPct val="100000"/>
              </a:lnSpc>
              <a:spcBef>
                <a:spcPts val="100"/>
              </a:spcBef>
              <a:tabLst>
                <a:tab pos="1000125" algn="l"/>
                <a:tab pos="1187450" algn="l"/>
              </a:tabLst>
            </a:pPr>
            <a:r>
              <a:rPr sz="2400" spc="-5" dirty="0"/>
              <a:t>2017	</a:t>
            </a:r>
            <a:r>
              <a:rPr sz="2400" spc="100" dirty="0"/>
              <a:t>childers’  </a:t>
            </a:r>
            <a:r>
              <a:rPr sz="2400" spc="60" dirty="0"/>
              <a:t>family</a:t>
            </a:r>
            <a:r>
              <a:rPr sz="2400" dirty="0"/>
              <a:t>	</a:t>
            </a:r>
            <a:r>
              <a:rPr sz="2400" spc="20" dirty="0"/>
              <a:t>g</a:t>
            </a:r>
            <a:r>
              <a:rPr sz="2400" spc="10" dirty="0"/>
              <a:t>e</a:t>
            </a:r>
            <a:r>
              <a:rPr sz="2400" spc="445" dirty="0"/>
              <a:t>t</a:t>
            </a:r>
            <a:r>
              <a:rPr sz="2400" spc="254" dirty="0"/>
              <a:t>-</a:t>
            </a:r>
            <a:r>
              <a:rPr sz="2400" spc="210" dirty="0"/>
              <a:t>t</a:t>
            </a:r>
            <a:r>
              <a:rPr sz="2400" spc="370" dirty="0"/>
              <a:t>o</a:t>
            </a:r>
            <a:r>
              <a:rPr sz="2400" spc="195" dirty="0"/>
              <a:t>ge</a:t>
            </a:r>
            <a:r>
              <a:rPr sz="2400" spc="105" dirty="0"/>
              <a:t>t</a:t>
            </a:r>
            <a:r>
              <a:rPr sz="2400" spc="220" dirty="0"/>
              <a:t>her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47472"/>
            <a:ext cx="7705344" cy="6163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3212" y="1025651"/>
            <a:ext cx="5830823" cy="4806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15556" y="342900"/>
            <a:ext cx="4326635" cy="6048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D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29155" y="306324"/>
            <a:ext cx="2638044" cy="6245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0105" y="287274"/>
            <a:ext cx="2676525" cy="6283960"/>
          </a:xfrm>
          <a:custGeom>
            <a:avLst/>
            <a:gdLst/>
            <a:ahLst/>
            <a:cxnLst/>
            <a:rect l="l" t="t" r="r" b="b"/>
            <a:pathLst>
              <a:path w="2676525" h="6283959">
                <a:moveTo>
                  <a:pt x="0" y="6283452"/>
                </a:moveTo>
                <a:lnTo>
                  <a:pt x="2676144" y="6283452"/>
                </a:lnTo>
                <a:lnTo>
                  <a:pt x="2676144" y="0"/>
                </a:lnTo>
                <a:lnTo>
                  <a:pt x="0" y="0"/>
                </a:lnTo>
                <a:lnTo>
                  <a:pt x="0" y="6283452"/>
                </a:lnTo>
                <a:close/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53200" y="542544"/>
            <a:ext cx="4305300" cy="5580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8721" y="528066"/>
            <a:ext cx="4334510" cy="5610225"/>
          </a:xfrm>
          <a:custGeom>
            <a:avLst/>
            <a:gdLst/>
            <a:ahLst/>
            <a:cxnLst/>
            <a:rect l="l" t="t" r="r" b="b"/>
            <a:pathLst>
              <a:path w="4334509" h="5610225">
                <a:moveTo>
                  <a:pt x="0" y="5609844"/>
                </a:moveTo>
                <a:lnTo>
                  <a:pt x="4334256" y="5609844"/>
                </a:lnTo>
                <a:lnTo>
                  <a:pt x="4334256" y="0"/>
                </a:lnTo>
                <a:lnTo>
                  <a:pt x="0" y="0"/>
                </a:lnTo>
                <a:lnTo>
                  <a:pt x="0" y="5609844"/>
                </a:lnTo>
                <a:close/>
              </a:path>
            </a:pathLst>
          </a:custGeom>
          <a:ln w="28956">
            <a:solidFill>
              <a:srgbClr val="614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91000" y="1371600"/>
            <a:ext cx="3779520" cy="426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62044" y="1342644"/>
            <a:ext cx="3837940" cy="4325620"/>
          </a:xfrm>
          <a:custGeom>
            <a:avLst/>
            <a:gdLst/>
            <a:ahLst/>
            <a:cxnLst/>
            <a:rect l="l" t="t" r="r" b="b"/>
            <a:pathLst>
              <a:path w="3837940" h="4325620">
                <a:moveTo>
                  <a:pt x="0" y="4325111"/>
                </a:moveTo>
                <a:lnTo>
                  <a:pt x="3837432" y="4325111"/>
                </a:lnTo>
                <a:lnTo>
                  <a:pt x="3837432" y="0"/>
                </a:lnTo>
                <a:lnTo>
                  <a:pt x="0" y="0"/>
                </a:lnTo>
                <a:lnTo>
                  <a:pt x="0" y="4325111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9200" y="3733800"/>
            <a:ext cx="160020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20150" y="3714750"/>
            <a:ext cx="1638300" cy="2476500"/>
          </a:xfrm>
          <a:custGeom>
            <a:avLst/>
            <a:gdLst/>
            <a:ahLst/>
            <a:cxnLst/>
            <a:rect l="l" t="t" r="r" b="b"/>
            <a:pathLst>
              <a:path w="1638300" h="2476500">
                <a:moveTo>
                  <a:pt x="0" y="2476500"/>
                </a:moveTo>
                <a:lnTo>
                  <a:pt x="1638300" y="2476500"/>
                </a:lnTo>
                <a:lnTo>
                  <a:pt x="1638300" y="0"/>
                </a:lnTo>
                <a:lnTo>
                  <a:pt x="0" y="0"/>
                </a:lnTo>
                <a:lnTo>
                  <a:pt x="0" y="2476500"/>
                </a:lnTo>
                <a:close/>
              </a:path>
            </a:pathLst>
          </a:custGeom>
          <a:ln w="38100">
            <a:solidFill>
              <a:srgbClr val="614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67343" y="685800"/>
            <a:ext cx="1991867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48293" y="666750"/>
            <a:ext cx="2030095" cy="2324100"/>
          </a:xfrm>
          <a:custGeom>
            <a:avLst/>
            <a:gdLst/>
            <a:ahLst/>
            <a:cxnLst/>
            <a:rect l="l" t="t" r="r" b="b"/>
            <a:pathLst>
              <a:path w="2030095" h="2324100">
                <a:moveTo>
                  <a:pt x="0" y="2324100"/>
                </a:moveTo>
                <a:lnTo>
                  <a:pt x="2029968" y="2324100"/>
                </a:lnTo>
                <a:lnTo>
                  <a:pt x="2029968" y="0"/>
                </a:lnTo>
                <a:lnTo>
                  <a:pt x="0" y="0"/>
                </a:lnTo>
                <a:lnTo>
                  <a:pt x="0" y="23241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400" y="3505200"/>
            <a:ext cx="1508760" cy="274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7494" y="3495294"/>
            <a:ext cx="1529080" cy="2763520"/>
          </a:xfrm>
          <a:custGeom>
            <a:avLst/>
            <a:gdLst/>
            <a:ahLst/>
            <a:cxnLst/>
            <a:rect l="l" t="t" r="r" b="b"/>
            <a:pathLst>
              <a:path w="1529079" h="2763520">
                <a:moveTo>
                  <a:pt x="0" y="2763011"/>
                </a:moveTo>
                <a:lnTo>
                  <a:pt x="1528571" y="2763011"/>
                </a:lnTo>
                <a:lnTo>
                  <a:pt x="1528571" y="0"/>
                </a:lnTo>
                <a:lnTo>
                  <a:pt x="0" y="0"/>
                </a:lnTo>
                <a:lnTo>
                  <a:pt x="0" y="2763011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1200" y="762000"/>
            <a:ext cx="1863852" cy="2382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66722" y="747522"/>
            <a:ext cx="1892935" cy="2411095"/>
          </a:xfrm>
          <a:custGeom>
            <a:avLst/>
            <a:gdLst/>
            <a:ahLst/>
            <a:cxnLst/>
            <a:rect l="l" t="t" r="r" b="b"/>
            <a:pathLst>
              <a:path w="1892935" h="2411095">
                <a:moveTo>
                  <a:pt x="0" y="2410967"/>
                </a:moveTo>
                <a:lnTo>
                  <a:pt x="1892807" y="2410967"/>
                </a:lnTo>
                <a:lnTo>
                  <a:pt x="1892807" y="0"/>
                </a:lnTo>
                <a:lnTo>
                  <a:pt x="0" y="0"/>
                </a:lnTo>
                <a:lnTo>
                  <a:pt x="0" y="2410967"/>
                </a:lnTo>
                <a:close/>
              </a:path>
            </a:pathLst>
          </a:custGeom>
          <a:ln w="28956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43628" y="378079"/>
            <a:ext cx="2980690" cy="651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8428" y="5671756"/>
            <a:ext cx="2371217" cy="3832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94482" y="422909"/>
            <a:ext cx="678815" cy="289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22029" y="348741"/>
            <a:ext cx="842391" cy="3017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91758" y="6165735"/>
            <a:ext cx="921327" cy="2552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33827" y="6262484"/>
            <a:ext cx="695071" cy="2110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3595" y="252984"/>
            <a:ext cx="4258056" cy="6352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8659" y="1005839"/>
            <a:ext cx="5390388" cy="5045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74180" y="240791"/>
            <a:ext cx="5294376" cy="5769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7304" y="743712"/>
            <a:ext cx="6035040" cy="5512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9052" y="2902711"/>
            <a:ext cx="1055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imes New Roman"/>
                <a:cs typeface="Times New Roman"/>
              </a:rPr>
              <a:t>Jaron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75" dirty="0">
                <a:latin typeface="Times New Roman"/>
                <a:cs typeface="Times New Roman"/>
              </a:rPr>
              <a:t>andrews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67150" y="5888228"/>
            <a:ext cx="144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latin typeface="Times New Roman"/>
                <a:cs typeface="Times New Roman"/>
              </a:rPr>
              <a:t>Geoffrey Andrews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4738" y="3711702"/>
            <a:ext cx="285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latin typeface="Times New Roman"/>
                <a:cs typeface="Times New Roman"/>
              </a:rPr>
              <a:t>L</a:t>
            </a:r>
            <a:r>
              <a:rPr sz="1200" spc="120" dirty="0">
                <a:latin typeface="Times New Roman"/>
                <a:cs typeface="Times New Roman"/>
              </a:rPr>
              <a:t>-</a:t>
            </a:r>
            <a:r>
              <a:rPr sz="1200" spc="60" dirty="0">
                <a:latin typeface="Times New Roman"/>
                <a:cs typeface="Times New Roman"/>
              </a:rPr>
              <a:t>r: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7512" y="3711702"/>
            <a:ext cx="2343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latin typeface="Times New Roman"/>
                <a:cs typeface="Times New Roman"/>
              </a:rPr>
              <a:t>Geoffrey </a:t>
            </a:r>
            <a:r>
              <a:rPr sz="1200" spc="-30" dirty="0">
                <a:latin typeface="Times New Roman"/>
                <a:cs typeface="Times New Roman"/>
              </a:rPr>
              <a:t>III </a:t>
            </a:r>
            <a:r>
              <a:rPr sz="1200" spc="60" dirty="0">
                <a:latin typeface="Times New Roman"/>
                <a:cs typeface="Times New Roman"/>
              </a:rPr>
              <a:t>and </a:t>
            </a:r>
            <a:r>
              <a:rPr sz="1200" spc="70" dirty="0">
                <a:latin typeface="Times New Roman"/>
                <a:cs typeface="Times New Roman"/>
              </a:rPr>
              <a:t>Jordan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75" dirty="0">
                <a:latin typeface="Times New Roman"/>
                <a:cs typeface="Times New Roman"/>
              </a:rPr>
              <a:t>andrews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99601" y="6149746"/>
            <a:ext cx="1318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latin typeface="Times New Roman"/>
                <a:cs typeface="Times New Roman"/>
              </a:rPr>
              <a:t>Lavontay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75" dirty="0">
                <a:latin typeface="Times New Roman"/>
                <a:cs typeface="Times New Roman"/>
              </a:rPr>
              <a:t>andrews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95"/>
              </a:spcBef>
            </a:pPr>
            <a:r>
              <a:rPr spc="65" dirty="0"/>
              <a:t>Geoffrey </a:t>
            </a:r>
            <a:r>
              <a:rPr spc="260" dirty="0"/>
              <a:t>l </a:t>
            </a:r>
            <a:r>
              <a:rPr spc="65" dirty="0"/>
              <a:t>Andrews</a:t>
            </a:r>
            <a:r>
              <a:rPr spc="270" dirty="0"/>
              <a:t> </a:t>
            </a:r>
            <a:r>
              <a:rPr spc="-35" dirty="0"/>
              <a:t>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26300" y="943482"/>
            <a:ext cx="322262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3740" marR="5080" indent="-701675">
              <a:lnSpc>
                <a:spcPct val="100000"/>
              </a:lnSpc>
              <a:spcBef>
                <a:spcPts val="105"/>
              </a:spcBef>
            </a:pPr>
            <a:r>
              <a:rPr sz="1400" spc="60" dirty="0">
                <a:latin typeface="Times New Roman"/>
                <a:cs typeface="Times New Roman"/>
              </a:rPr>
              <a:t>Geoffrey </a:t>
            </a:r>
            <a:r>
              <a:rPr sz="1400" spc="-5" dirty="0">
                <a:latin typeface="Times New Roman"/>
                <a:cs typeface="Times New Roman"/>
              </a:rPr>
              <a:t>is </a:t>
            </a:r>
            <a:r>
              <a:rPr sz="1400" spc="125" dirty="0">
                <a:latin typeface="Times New Roman"/>
                <a:cs typeface="Times New Roman"/>
              </a:rPr>
              <a:t>dolly </a:t>
            </a:r>
            <a:r>
              <a:rPr sz="1400" spc="20" dirty="0">
                <a:latin typeface="Times New Roman"/>
                <a:cs typeface="Times New Roman"/>
              </a:rPr>
              <a:t>adkins’ </a:t>
            </a:r>
            <a:r>
              <a:rPr sz="1400" spc="140" dirty="0">
                <a:latin typeface="Times New Roman"/>
                <a:cs typeface="Times New Roman"/>
              </a:rPr>
              <a:t>great-great-  great-great</a:t>
            </a:r>
            <a:r>
              <a:rPr sz="1400" spc="305" dirty="0">
                <a:latin typeface="Times New Roman"/>
                <a:cs typeface="Times New Roman"/>
              </a:rPr>
              <a:t> </a:t>
            </a:r>
            <a:r>
              <a:rPr sz="1400" spc="80" dirty="0">
                <a:latin typeface="Times New Roman"/>
                <a:cs typeface="Times New Roman"/>
              </a:rPr>
              <a:t>grandson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66900" y="143255"/>
            <a:ext cx="1981200" cy="2420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7047" y="3834384"/>
            <a:ext cx="2369820" cy="2766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81416" y="2471927"/>
            <a:ext cx="2133600" cy="3793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85900" y="4000500"/>
            <a:ext cx="2467355" cy="2726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41576" y="643127"/>
            <a:ext cx="2631948" cy="1976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7304" y="678180"/>
            <a:ext cx="2401824" cy="1604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7047" y="367284"/>
            <a:ext cx="2766059" cy="33665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2200" y="2619755"/>
            <a:ext cx="1539239" cy="1341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55394" y="254000"/>
            <a:ext cx="2990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latin typeface="Times New Roman"/>
                <a:cs typeface="Times New Roman"/>
              </a:rPr>
              <a:t>Jordan </a:t>
            </a:r>
            <a:r>
              <a:rPr sz="1200" spc="60" dirty="0">
                <a:latin typeface="Times New Roman"/>
                <a:cs typeface="Times New Roman"/>
              </a:rPr>
              <a:t>and </a:t>
            </a:r>
            <a:r>
              <a:rPr sz="1200" spc="85" dirty="0">
                <a:latin typeface="Times New Roman"/>
                <a:cs typeface="Times New Roman"/>
              </a:rPr>
              <a:t>tamera </a:t>
            </a:r>
            <a:r>
              <a:rPr sz="1200" spc="50" dirty="0">
                <a:latin typeface="Times New Roman"/>
                <a:cs typeface="Times New Roman"/>
              </a:rPr>
              <a:t>Andrews </a:t>
            </a:r>
            <a:r>
              <a:rPr sz="1200" spc="60" dirty="0">
                <a:latin typeface="Times New Roman"/>
                <a:cs typeface="Times New Roman"/>
              </a:rPr>
              <a:t>and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baby </a:t>
            </a:r>
            <a:r>
              <a:rPr sz="1200" spc="105" dirty="0">
                <a:latin typeface="Times New Roman"/>
                <a:cs typeface="Times New Roman"/>
              </a:rPr>
              <a:t>taj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27272" y="2683509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30" dirty="0">
                <a:latin typeface="Times New Roman"/>
                <a:cs typeface="Times New Roman"/>
              </a:rPr>
              <a:t>t</a:t>
            </a:r>
            <a:r>
              <a:rPr sz="1200" spc="195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04226" y="6291783"/>
            <a:ext cx="2701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530" marR="5080" indent="-291465">
              <a:lnSpc>
                <a:spcPct val="100000"/>
              </a:lnSpc>
              <a:spcBef>
                <a:spcPts val="100"/>
              </a:spcBef>
              <a:tabLst>
                <a:tab pos="864235" algn="l"/>
              </a:tabLst>
            </a:pPr>
            <a:r>
              <a:rPr sz="1200" spc="100" dirty="0">
                <a:latin typeface="Times New Roman"/>
                <a:cs typeface="Times New Roman"/>
              </a:rPr>
              <a:t>L-r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front:	</a:t>
            </a:r>
            <a:r>
              <a:rPr sz="1200" spc="80" dirty="0">
                <a:latin typeface="Times New Roman"/>
                <a:cs typeface="Times New Roman"/>
              </a:rPr>
              <a:t>lavontay, </a:t>
            </a:r>
            <a:r>
              <a:rPr sz="1200" spc="55" dirty="0">
                <a:latin typeface="Times New Roman"/>
                <a:cs typeface="Times New Roman"/>
              </a:rPr>
              <a:t>claude, </a:t>
            </a:r>
            <a:r>
              <a:rPr sz="1200" spc="100" dirty="0">
                <a:latin typeface="Times New Roman"/>
                <a:cs typeface="Times New Roman"/>
              </a:rPr>
              <a:t>Darryl,  </a:t>
            </a:r>
            <a:r>
              <a:rPr sz="1200" spc="50" dirty="0">
                <a:latin typeface="Times New Roman"/>
                <a:cs typeface="Times New Roman"/>
              </a:rPr>
              <a:t>Geoffrey </a:t>
            </a:r>
            <a:r>
              <a:rPr sz="1200" spc="-30" dirty="0">
                <a:latin typeface="Times New Roman"/>
                <a:cs typeface="Times New Roman"/>
              </a:rPr>
              <a:t>iii, </a:t>
            </a:r>
            <a:r>
              <a:rPr sz="1200" spc="50" dirty="0">
                <a:latin typeface="Times New Roman"/>
                <a:cs typeface="Times New Roman"/>
              </a:rPr>
              <a:t>Geoffrey </a:t>
            </a:r>
            <a:r>
              <a:rPr sz="1200" spc="-30" dirty="0">
                <a:latin typeface="Times New Roman"/>
                <a:cs typeface="Times New Roman"/>
              </a:rPr>
              <a:t>I,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jaron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6775" y="56241"/>
            <a:ext cx="3814445" cy="4984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400" spc="60" dirty="0">
                <a:latin typeface="Times New Roman"/>
                <a:cs typeface="Times New Roman"/>
              </a:rPr>
              <a:t>Geoffrey </a:t>
            </a:r>
            <a:r>
              <a:rPr sz="1400" spc="-30" dirty="0">
                <a:latin typeface="Times New Roman"/>
                <a:cs typeface="Times New Roman"/>
              </a:rPr>
              <a:t>iii </a:t>
            </a:r>
            <a:r>
              <a:rPr sz="1400" spc="70" dirty="0">
                <a:latin typeface="Times New Roman"/>
                <a:cs typeface="Times New Roman"/>
              </a:rPr>
              <a:t>and </a:t>
            </a:r>
            <a:r>
              <a:rPr sz="1400" spc="50" dirty="0">
                <a:latin typeface="Times New Roman"/>
                <a:cs typeface="Times New Roman"/>
              </a:rPr>
              <a:t>donissa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90" dirty="0">
                <a:latin typeface="Times New Roman"/>
                <a:cs typeface="Times New Roman"/>
              </a:rPr>
              <a:t>andrews</a:t>
            </a:r>
            <a:endParaRPr sz="1400">
              <a:latin typeface="Times New Roman"/>
              <a:cs typeface="Times New Roman"/>
            </a:endParaRPr>
          </a:p>
          <a:p>
            <a:pPr marL="2492375">
              <a:lnSpc>
                <a:spcPct val="100000"/>
              </a:lnSpc>
              <a:spcBef>
                <a:spcPts val="280"/>
              </a:spcBef>
            </a:pPr>
            <a:r>
              <a:rPr sz="1200" spc="10" dirty="0">
                <a:latin typeface="Times New Roman"/>
                <a:cs typeface="Times New Roman"/>
              </a:rPr>
              <a:t>November </a:t>
            </a:r>
            <a:r>
              <a:rPr sz="1200" spc="25" dirty="0">
                <a:latin typeface="Times New Roman"/>
                <a:cs typeface="Times New Roman"/>
              </a:rPr>
              <a:t>26,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2016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62755" y="233172"/>
            <a:ext cx="5647944" cy="6214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8451" y="685800"/>
            <a:ext cx="3259836" cy="5049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3973" y="671322"/>
            <a:ext cx="3289300" cy="5078095"/>
          </a:xfrm>
          <a:custGeom>
            <a:avLst/>
            <a:gdLst/>
            <a:ahLst/>
            <a:cxnLst/>
            <a:rect l="l" t="t" r="r" b="b"/>
            <a:pathLst>
              <a:path w="3289300" h="5078095">
                <a:moveTo>
                  <a:pt x="0" y="5077968"/>
                </a:moveTo>
                <a:lnTo>
                  <a:pt x="3288791" y="5077968"/>
                </a:lnTo>
                <a:lnTo>
                  <a:pt x="3288791" y="0"/>
                </a:lnTo>
                <a:lnTo>
                  <a:pt x="0" y="0"/>
                </a:lnTo>
                <a:lnTo>
                  <a:pt x="0" y="507796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89035" y="685800"/>
            <a:ext cx="3599687" cy="5544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74557" y="671322"/>
            <a:ext cx="3629025" cy="5573395"/>
          </a:xfrm>
          <a:custGeom>
            <a:avLst/>
            <a:gdLst/>
            <a:ahLst/>
            <a:cxnLst/>
            <a:rect l="l" t="t" r="r" b="b"/>
            <a:pathLst>
              <a:path w="3629025" h="5573395">
                <a:moveTo>
                  <a:pt x="0" y="5573268"/>
                </a:moveTo>
                <a:lnTo>
                  <a:pt x="3628644" y="5573268"/>
                </a:lnTo>
                <a:lnTo>
                  <a:pt x="3628644" y="0"/>
                </a:lnTo>
                <a:lnTo>
                  <a:pt x="0" y="0"/>
                </a:lnTo>
                <a:lnTo>
                  <a:pt x="0" y="557326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00144" y="914400"/>
            <a:ext cx="3697224" cy="4733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5665" y="899922"/>
            <a:ext cx="3726179" cy="4762500"/>
          </a:xfrm>
          <a:custGeom>
            <a:avLst/>
            <a:gdLst/>
            <a:ahLst/>
            <a:cxnLst/>
            <a:rect l="l" t="t" r="r" b="b"/>
            <a:pathLst>
              <a:path w="3726179" h="4762500">
                <a:moveTo>
                  <a:pt x="0" y="4762500"/>
                </a:moveTo>
                <a:lnTo>
                  <a:pt x="3726180" y="4762500"/>
                </a:lnTo>
                <a:lnTo>
                  <a:pt x="3726180" y="0"/>
                </a:lnTo>
                <a:lnTo>
                  <a:pt x="0" y="0"/>
                </a:lnTo>
                <a:lnTo>
                  <a:pt x="0" y="4762500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38725" y="185750"/>
            <a:ext cx="24669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10" dirty="0">
                <a:latin typeface="Times New Roman"/>
                <a:cs typeface="Times New Roman"/>
              </a:rPr>
              <a:t>Donica </a:t>
            </a:r>
            <a:r>
              <a:rPr sz="1600" i="1" spc="-50" dirty="0">
                <a:latin typeface="Times New Roman"/>
                <a:cs typeface="Times New Roman"/>
              </a:rPr>
              <a:t>Antoinette </a:t>
            </a:r>
            <a:r>
              <a:rPr sz="1600" i="1" spc="-55" dirty="0">
                <a:latin typeface="Times New Roman"/>
                <a:cs typeface="Times New Roman"/>
              </a:rPr>
              <a:t>(Nikki)</a:t>
            </a:r>
            <a:r>
              <a:rPr sz="1600" i="1" spc="-5" dirty="0">
                <a:latin typeface="Times New Roman"/>
                <a:cs typeface="Times New Roman"/>
              </a:rPr>
              <a:t> </a:t>
            </a:r>
            <a:r>
              <a:rPr sz="1600" i="1" spc="-80" dirty="0">
                <a:latin typeface="Times New Roman"/>
                <a:cs typeface="Times New Roman"/>
              </a:rPr>
              <a:t>Lynch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000" y="304800"/>
            <a:ext cx="1600200" cy="2580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83994" y="2843021"/>
            <a:ext cx="1428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latin typeface="Times New Roman"/>
                <a:cs typeface="Times New Roman"/>
              </a:rPr>
              <a:t>Tina </a:t>
            </a:r>
            <a:r>
              <a:rPr sz="1200" spc="75" dirty="0">
                <a:latin typeface="Times New Roman"/>
                <a:cs typeface="Times New Roman"/>
              </a:rPr>
              <a:t>logan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75" dirty="0">
                <a:latin typeface="Times New Roman"/>
                <a:cs typeface="Times New Roman"/>
              </a:rPr>
              <a:t>andrews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61047" y="530351"/>
            <a:ext cx="2267711" cy="3854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77278" y="140589"/>
            <a:ext cx="17513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latin typeface="Times New Roman"/>
                <a:cs typeface="Times New Roman"/>
              </a:rPr>
              <a:t>Brandi </a:t>
            </a:r>
            <a:r>
              <a:rPr sz="1200" spc="60" dirty="0">
                <a:latin typeface="Times New Roman"/>
                <a:cs typeface="Times New Roman"/>
              </a:rPr>
              <a:t>and </a:t>
            </a:r>
            <a:r>
              <a:rPr sz="1200" spc="50" dirty="0">
                <a:latin typeface="Times New Roman"/>
                <a:cs typeface="Times New Roman"/>
              </a:rPr>
              <a:t>don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0" dirty="0">
                <a:latin typeface="Times New Roman"/>
                <a:cs typeface="Times New Roman"/>
              </a:rPr>
              <a:t>hancock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3752" y="3566159"/>
            <a:ext cx="2674620" cy="2673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68968" y="3692652"/>
            <a:ext cx="2561844" cy="2706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86755" y="4219955"/>
            <a:ext cx="1432559" cy="25069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48600" y="3979164"/>
            <a:ext cx="0" cy="287020"/>
          </a:xfrm>
          <a:custGeom>
            <a:avLst/>
            <a:gdLst/>
            <a:ahLst/>
            <a:cxnLst/>
            <a:rect l="l" t="t" r="r" b="b"/>
            <a:pathLst>
              <a:path h="287020">
                <a:moveTo>
                  <a:pt x="0" y="0"/>
                </a:moveTo>
                <a:lnTo>
                  <a:pt x="0" y="286512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50517" y="6306108"/>
            <a:ext cx="833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Times New Roman"/>
                <a:cs typeface="Times New Roman"/>
              </a:rPr>
              <a:t>Skyln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“sky”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54494" y="5857443"/>
            <a:ext cx="558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90" dirty="0">
                <a:latin typeface="Times New Roman"/>
                <a:cs typeface="Times New Roman"/>
              </a:rPr>
              <a:t>katelyn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49331" y="6425895"/>
            <a:ext cx="485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Times New Roman"/>
                <a:cs typeface="Times New Roman"/>
              </a:rPr>
              <a:t>a</a:t>
            </a:r>
            <a:r>
              <a:rPr sz="1200" spc="105" dirty="0">
                <a:latin typeface="Times New Roman"/>
                <a:cs typeface="Times New Roman"/>
              </a:rPr>
              <a:t>de</a:t>
            </a:r>
            <a:r>
              <a:rPr sz="1200" spc="55" dirty="0">
                <a:latin typeface="Times New Roman"/>
                <a:cs typeface="Times New Roman"/>
              </a:rPr>
              <a:t>l</a:t>
            </a:r>
            <a:r>
              <a:rPr sz="1200" spc="20" dirty="0">
                <a:latin typeface="Times New Roman"/>
                <a:cs typeface="Times New Roman"/>
              </a:rPr>
              <a:t>yn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38371" y="4674108"/>
            <a:ext cx="89535" cy="229235"/>
          </a:xfrm>
          <a:custGeom>
            <a:avLst/>
            <a:gdLst/>
            <a:ahLst/>
            <a:cxnLst/>
            <a:rect l="l" t="t" r="r" b="b"/>
            <a:pathLst>
              <a:path w="89535" h="229235">
                <a:moveTo>
                  <a:pt x="0" y="229108"/>
                </a:moveTo>
                <a:lnTo>
                  <a:pt x="8902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69323" y="5045964"/>
            <a:ext cx="201295" cy="392430"/>
          </a:xfrm>
          <a:custGeom>
            <a:avLst/>
            <a:gdLst/>
            <a:ahLst/>
            <a:cxnLst/>
            <a:rect l="l" t="t" r="r" b="b"/>
            <a:pathLst>
              <a:path w="201295" h="392429">
                <a:moveTo>
                  <a:pt x="0" y="392430"/>
                </a:moveTo>
                <a:lnTo>
                  <a:pt x="20078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4200" y="457200"/>
            <a:ext cx="5782056" cy="5193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98394" y="5706567"/>
            <a:ext cx="632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4655" algn="l"/>
              </a:tabLst>
            </a:pPr>
            <a:r>
              <a:rPr sz="1200" spc="40" dirty="0">
                <a:latin typeface="Times New Roman"/>
                <a:cs typeface="Times New Roman"/>
              </a:rPr>
              <a:t>L-r:	</a:t>
            </a:r>
            <a:r>
              <a:rPr sz="1200" spc="80" dirty="0">
                <a:latin typeface="Times New Roman"/>
                <a:cs typeface="Times New Roman"/>
              </a:rPr>
              <a:t>lavontay, </a:t>
            </a:r>
            <a:r>
              <a:rPr sz="1200" spc="15" dirty="0">
                <a:latin typeface="Times New Roman"/>
                <a:cs typeface="Times New Roman"/>
              </a:rPr>
              <a:t>sky, </a:t>
            </a:r>
            <a:r>
              <a:rPr sz="1200" spc="65" dirty="0">
                <a:latin typeface="Times New Roman"/>
                <a:cs typeface="Times New Roman"/>
              </a:rPr>
              <a:t>Jayla </a:t>
            </a:r>
            <a:r>
              <a:rPr sz="1200" spc="60" dirty="0">
                <a:latin typeface="Times New Roman"/>
                <a:cs typeface="Times New Roman"/>
              </a:rPr>
              <a:t>and </a:t>
            </a:r>
            <a:r>
              <a:rPr sz="1200" spc="50" dirty="0">
                <a:latin typeface="Times New Roman"/>
                <a:cs typeface="Times New Roman"/>
              </a:rPr>
              <a:t>Kenneth </a:t>
            </a:r>
            <a:r>
              <a:rPr sz="1200" spc="-40" dirty="0">
                <a:latin typeface="Times New Roman"/>
                <a:cs typeface="Times New Roman"/>
              </a:rPr>
              <a:t>@ </a:t>
            </a:r>
            <a:r>
              <a:rPr sz="1200" spc="40" dirty="0">
                <a:latin typeface="Times New Roman"/>
                <a:cs typeface="Times New Roman"/>
              </a:rPr>
              <a:t>back </a:t>
            </a:r>
            <a:r>
              <a:rPr sz="1200" spc="100" dirty="0">
                <a:latin typeface="Times New Roman"/>
                <a:cs typeface="Times New Roman"/>
              </a:rPr>
              <a:t>table </a:t>
            </a:r>
            <a:r>
              <a:rPr sz="1200" spc="165" dirty="0">
                <a:latin typeface="Times New Roman"/>
                <a:cs typeface="Times New Roman"/>
              </a:rPr>
              <a:t>at </a:t>
            </a:r>
            <a:r>
              <a:rPr sz="1200" spc="1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1</a:t>
            </a:r>
            <a:r>
              <a:rPr sz="1200" spc="-7" baseline="24305" dirty="0">
                <a:latin typeface="Times New Roman"/>
                <a:cs typeface="Times New Roman"/>
              </a:rPr>
              <a:t>st </a:t>
            </a:r>
            <a:r>
              <a:rPr sz="1200" spc="25" dirty="0">
                <a:latin typeface="Times New Roman"/>
                <a:cs typeface="Times New Roman"/>
              </a:rPr>
              <a:t>family </a:t>
            </a:r>
            <a:r>
              <a:rPr sz="1200" spc="60" dirty="0">
                <a:latin typeface="Times New Roman"/>
                <a:cs typeface="Times New Roman"/>
              </a:rPr>
              <a:t>reunion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60" dirty="0">
                <a:latin typeface="Times New Roman"/>
                <a:cs typeface="Times New Roman"/>
              </a:rPr>
              <a:t>banquest</a:t>
            </a:r>
            <a:endParaRPr sz="1200">
              <a:latin typeface="Times New Roman"/>
              <a:cs typeface="Times New Roman"/>
            </a:endParaRPr>
          </a:p>
          <a:p>
            <a:pPr marL="2600325">
              <a:lnSpc>
                <a:spcPct val="100000"/>
              </a:lnSpc>
            </a:pPr>
            <a:r>
              <a:rPr sz="1200" spc="75" dirty="0">
                <a:latin typeface="Times New Roman"/>
                <a:cs typeface="Times New Roman"/>
              </a:rPr>
              <a:t>At </a:t>
            </a:r>
            <a:r>
              <a:rPr sz="1200" spc="95" dirty="0">
                <a:latin typeface="Times New Roman"/>
                <a:cs typeface="Times New Roman"/>
              </a:rPr>
              <a:t>lake </a:t>
            </a:r>
            <a:r>
              <a:rPr sz="1200" spc="85" dirty="0">
                <a:latin typeface="Times New Roman"/>
                <a:cs typeface="Times New Roman"/>
              </a:rPr>
              <a:t>barkley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cadiz,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35" dirty="0">
                <a:latin typeface="Times New Roman"/>
                <a:cs typeface="Times New Roman"/>
              </a:rPr>
              <a:t>ky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47588" y="457200"/>
            <a:ext cx="6006084" cy="5861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327" y="457200"/>
            <a:ext cx="5114544" cy="594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9372" y="428244"/>
            <a:ext cx="5172710" cy="6002020"/>
          </a:xfrm>
          <a:custGeom>
            <a:avLst/>
            <a:gdLst/>
            <a:ahLst/>
            <a:cxnLst/>
            <a:rect l="l" t="t" r="r" b="b"/>
            <a:pathLst>
              <a:path w="5172710" h="6002020">
                <a:moveTo>
                  <a:pt x="0" y="6001511"/>
                </a:moveTo>
                <a:lnTo>
                  <a:pt x="5172456" y="6001511"/>
                </a:lnTo>
                <a:lnTo>
                  <a:pt x="5172456" y="0"/>
                </a:lnTo>
                <a:lnTo>
                  <a:pt x="0" y="0"/>
                </a:lnTo>
                <a:lnTo>
                  <a:pt x="0" y="6001511"/>
                </a:lnTo>
                <a:close/>
              </a:path>
            </a:pathLst>
          </a:custGeom>
          <a:ln w="57912">
            <a:solidFill>
              <a:srgbClr val="824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136" y="1245108"/>
            <a:ext cx="3224783" cy="4367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5023" y="2008632"/>
            <a:ext cx="1901952" cy="2840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67300" y="394715"/>
            <a:ext cx="6067044" cy="6068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D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59" y="896111"/>
            <a:ext cx="5654040" cy="506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7416" y="809244"/>
            <a:ext cx="4447032" cy="5658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2938" y="794766"/>
            <a:ext cx="4476115" cy="5687695"/>
          </a:xfrm>
          <a:custGeom>
            <a:avLst/>
            <a:gdLst/>
            <a:ahLst/>
            <a:cxnLst/>
            <a:rect l="l" t="t" r="r" b="b"/>
            <a:pathLst>
              <a:path w="4476115" h="5687695">
                <a:moveTo>
                  <a:pt x="0" y="5687568"/>
                </a:moveTo>
                <a:lnTo>
                  <a:pt x="4475988" y="5687568"/>
                </a:lnTo>
                <a:lnTo>
                  <a:pt x="4475988" y="0"/>
                </a:lnTo>
                <a:lnTo>
                  <a:pt x="0" y="0"/>
                </a:lnTo>
                <a:lnTo>
                  <a:pt x="0" y="568756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4844" y="451104"/>
            <a:ext cx="4735067" cy="5896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CB8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4200" y="388620"/>
            <a:ext cx="3552444" cy="6216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9721" y="374141"/>
            <a:ext cx="3581400" cy="6245860"/>
          </a:xfrm>
          <a:custGeom>
            <a:avLst/>
            <a:gdLst/>
            <a:ahLst/>
            <a:cxnLst/>
            <a:rect l="l" t="t" r="r" b="b"/>
            <a:pathLst>
              <a:path w="3581400" h="6245859">
                <a:moveTo>
                  <a:pt x="0" y="6245352"/>
                </a:moveTo>
                <a:lnTo>
                  <a:pt x="3581400" y="6245352"/>
                </a:lnTo>
                <a:lnTo>
                  <a:pt x="3581400" y="0"/>
                </a:lnTo>
                <a:lnTo>
                  <a:pt x="0" y="0"/>
                </a:lnTo>
                <a:lnTo>
                  <a:pt x="0" y="6245352"/>
                </a:lnTo>
                <a:close/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5191" y="428244"/>
            <a:ext cx="4530852" cy="6135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1492" y="393191"/>
            <a:ext cx="8129016" cy="6071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2848" y="137160"/>
            <a:ext cx="7766304" cy="6583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3798" y="118110"/>
            <a:ext cx="7804784" cy="6621780"/>
          </a:xfrm>
          <a:custGeom>
            <a:avLst/>
            <a:gdLst/>
            <a:ahLst/>
            <a:cxnLst/>
            <a:rect l="l" t="t" r="r" b="b"/>
            <a:pathLst>
              <a:path w="7804784" h="6621780">
                <a:moveTo>
                  <a:pt x="0" y="6621780"/>
                </a:moveTo>
                <a:lnTo>
                  <a:pt x="7804404" y="6621780"/>
                </a:lnTo>
                <a:lnTo>
                  <a:pt x="7804404" y="0"/>
                </a:lnTo>
                <a:lnTo>
                  <a:pt x="0" y="0"/>
                </a:lnTo>
                <a:lnTo>
                  <a:pt x="0" y="662178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0872" y="565404"/>
            <a:ext cx="6172200" cy="487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75576" y="914400"/>
            <a:ext cx="4706112" cy="4020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3627" y="5910732"/>
            <a:ext cx="231775" cy="317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46198" y="5751982"/>
            <a:ext cx="2977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350" dirty="0">
                <a:latin typeface="Arial"/>
                <a:cs typeface="Arial"/>
              </a:rPr>
              <a:t>9</a:t>
            </a:r>
            <a:r>
              <a:rPr sz="3600" spc="525" baseline="25462" dirty="0">
                <a:latin typeface="Arial"/>
                <a:cs typeface="Arial"/>
              </a:rPr>
              <a:t>th</a:t>
            </a:r>
            <a:r>
              <a:rPr sz="3600" spc="240" baseline="25462" dirty="0">
                <a:latin typeface="Arial"/>
                <a:cs typeface="Arial"/>
              </a:rPr>
              <a:t> </a:t>
            </a:r>
            <a:r>
              <a:rPr sz="3600" spc="555" dirty="0">
                <a:latin typeface="Arial"/>
                <a:cs typeface="Arial"/>
              </a:rPr>
              <a:t>birthday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520" y="551687"/>
            <a:ext cx="5149596" cy="5149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60364" y="278891"/>
            <a:ext cx="5608320" cy="5978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995" y="470916"/>
            <a:ext cx="4216908" cy="5622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77128" y="998219"/>
            <a:ext cx="5724144" cy="4291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93596" y="6207658"/>
            <a:ext cx="302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0" dirty="0">
                <a:latin typeface="Arial"/>
                <a:cs typeface="Arial"/>
              </a:rPr>
              <a:t>Jayla’s </a:t>
            </a:r>
            <a:r>
              <a:rPr sz="1800" spc="-60" dirty="0">
                <a:latin typeface="Arial"/>
                <a:cs typeface="Arial"/>
              </a:rPr>
              <a:t>graduation </a:t>
            </a:r>
            <a:r>
              <a:rPr sz="1800" spc="-20" dirty="0">
                <a:latin typeface="Arial"/>
                <a:cs typeface="Arial"/>
              </a:rPr>
              <a:t>from </a:t>
            </a:r>
            <a:r>
              <a:rPr sz="1800" spc="-55" dirty="0">
                <a:latin typeface="Arial"/>
                <a:cs typeface="Arial"/>
              </a:rPr>
              <a:t>1</a:t>
            </a:r>
            <a:r>
              <a:rPr sz="1800" spc="-82" baseline="25462" dirty="0">
                <a:latin typeface="Arial"/>
                <a:cs typeface="Arial"/>
              </a:rPr>
              <a:t>st</a:t>
            </a:r>
            <a:r>
              <a:rPr sz="1800" spc="-22" baseline="25462" dirty="0">
                <a:latin typeface="Arial"/>
                <a:cs typeface="Arial"/>
              </a:rPr>
              <a:t> </a:t>
            </a:r>
            <a:r>
              <a:rPr sz="1800" spc="-95" dirty="0">
                <a:latin typeface="Arial"/>
                <a:cs typeface="Arial"/>
              </a:rPr>
              <a:t>grade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03517" y="5542279"/>
            <a:ext cx="4182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Arial"/>
                <a:cs typeface="Arial"/>
              </a:rPr>
              <a:t>Geoff’s </a:t>
            </a:r>
            <a:r>
              <a:rPr sz="1800" spc="-60" dirty="0">
                <a:latin typeface="Arial"/>
                <a:cs typeface="Arial"/>
              </a:rPr>
              <a:t>graduation </a:t>
            </a:r>
            <a:r>
              <a:rPr sz="1800" spc="-20" dirty="0">
                <a:latin typeface="Arial"/>
                <a:cs typeface="Arial"/>
              </a:rPr>
              <a:t>from </a:t>
            </a:r>
            <a:r>
              <a:rPr sz="1800" spc="-40" dirty="0">
                <a:latin typeface="Arial"/>
                <a:cs typeface="Arial"/>
              </a:rPr>
              <a:t>Wright </a:t>
            </a:r>
            <a:r>
              <a:rPr sz="1800" spc="-70" dirty="0">
                <a:latin typeface="Arial"/>
                <a:cs typeface="Arial"/>
              </a:rPr>
              <a:t>state </a:t>
            </a:r>
            <a:r>
              <a:rPr sz="1800" spc="-25" dirty="0">
                <a:latin typeface="Arial"/>
                <a:cs typeface="Arial"/>
              </a:rPr>
              <a:t>in</a:t>
            </a:r>
            <a:r>
              <a:rPr sz="1800" spc="-30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2016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00900" y="466344"/>
            <a:ext cx="4390644" cy="6018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2043" y="1091183"/>
            <a:ext cx="6230111" cy="4971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2993" y="1072133"/>
            <a:ext cx="6268720" cy="5009515"/>
          </a:xfrm>
          <a:custGeom>
            <a:avLst/>
            <a:gdLst/>
            <a:ahLst/>
            <a:cxnLst/>
            <a:rect l="l" t="t" r="r" b="b"/>
            <a:pathLst>
              <a:path w="6268720" h="5009515">
                <a:moveTo>
                  <a:pt x="0" y="5009388"/>
                </a:moveTo>
                <a:lnTo>
                  <a:pt x="6268211" y="5009388"/>
                </a:lnTo>
                <a:lnTo>
                  <a:pt x="6268211" y="0"/>
                </a:lnTo>
                <a:lnTo>
                  <a:pt x="0" y="0"/>
                </a:lnTo>
                <a:lnTo>
                  <a:pt x="0" y="500938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8616" y="321563"/>
            <a:ext cx="4661916" cy="6214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88580" y="272795"/>
            <a:ext cx="3834383" cy="6312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0" y="455676"/>
            <a:ext cx="4495800" cy="5992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9111" y="316991"/>
            <a:ext cx="8095488" cy="6071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93794" y="6234785"/>
            <a:ext cx="3987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40" dirty="0">
                <a:latin typeface="Arial"/>
                <a:cs typeface="Arial"/>
              </a:rPr>
              <a:t>2017 </a:t>
            </a:r>
            <a:r>
              <a:rPr sz="3600" spc="405" dirty="0">
                <a:latin typeface="Arial"/>
                <a:cs typeface="Arial"/>
              </a:rPr>
              <a:t>branson</a:t>
            </a:r>
            <a:r>
              <a:rPr sz="3600" spc="-360" dirty="0">
                <a:latin typeface="Arial"/>
                <a:cs typeface="Arial"/>
              </a:rPr>
              <a:t> </a:t>
            </a:r>
            <a:r>
              <a:rPr sz="3600" spc="-75" dirty="0">
                <a:latin typeface="Arial"/>
                <a:cs typeface="Arial"/>
              </a:rPr>
              <a:t>mo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67070">
              <a:alpha val="9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38928" y="217931"/>
            <a:ext cx="5667756" cy="6422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1208" y="217931"/>
            <a:ext cx="3593591" cy="6315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2063" y="208788"/>
            <a:ext cx="3611879" cy="6334125"/>
          </a:xfrm>
          <a:custGeom>
            <a:avLst/>
            <a:gdLst/>
            <a:ahLst/>
            <a:cxnLst/>
            <a:rect l="l" t="t" r="r" b="b"/>
            <a:pathLst>
              <a:path w="3611879" h="6334125">
                <a:moveTo>
                  <a:pt x="3609848" y="0"/>
                </a:moveTo>
                <a:lnTo>
                  <a:pt x="2044" y="0"/>
                </a:lnTo>
                <a:lnTo>
                  <a:pt x="0" y="2031"/>
                </a:lnTo>
                <a:lnTo>
                  <a:pt x="0" y="6331699"/>
                </a:lnTo>
                <a:lnTo>
                  <a:pt x="2044" y="6333744"/>
                </a:lnTo>
                <a:lnTo>
                  <a:pt x="3609848" y="6333744"/>
                </a:lnTo>
                <a:lnTo>
                  <a:pt x="3611880" y="6331699"/>
                </a:lnTo>
                <a:lnTo>
                  <a:pt x="3611880" y="6328257"/>
                </a:lnTo>
                <a:lnTo>
                  <a:pt x="5486" y="6328257"/>
                </a:lnTo>
                <a:lnTo>
                  <a:pt x="5486" y="5460"/>
                </a:lnTo>
                <a:lnTo>
                  <a:pt x="3611880" y="5460"/>
                </a:lnTo>
                <a:lnTo>
                  <a:pt x="3611880" y="2031"/>
                </a:lnTo>
                <a:lnTo>
                  <a:pt x="3609848" y="0"/>
                </a:lnTo>
                <a:close/>
              </a:path>
              <a:path w="3611879" h="6334125">
                <a:moveTo>
                  <a:pt x="3611880" y="5460"/>
                </a:moveTo>
                <a:lnTo>
                  <a:pt x="3606419" y="5460"/>
                </a:lnTo>
                <a:lnTo>
                  <a:pt x="3606419" y="6328257"/>
                </a:lnTo>
                <a:lnTo>
                  <a:pt x="3611880" y="6328257"/>
                </a:lnTo>
                <a:lnTo>
                  <a:pt x="3611880" y="5460"/>
                </a:lnTo>
                <a:close/>
              </a:path>
              <a:path w="3611879" h="6334125">
                <a:moveTo>
                  <a:pt x="3604514" y="7365"/>
                </a:moveTo>
                <a:lnTo>
                  <a:pt x="7315" y="7365"/>
                </a:lnTo>
                <a:lnTo>
                  <a:pt x="7315" y="6326428"/>
                </a:lnTo>
                <a:lnTo>
                  <a:pt x="3604514" y="6326428"/>
                </a:lnTo>
                <a:lnTo>
                  <a:pt x="3604514" y="6324599"/>
                </a:lnTo>
                <a:lnTo>
                  <a:pt x="9143" y="6324599"/>
                </a:lnTo>
                <a:lnTo>
                  <a:pt x="9143" y="9143"/>
                </a:lnTo>
                <a:lnTo>
                  <a:pt x="3604514" y="9143"/>
                </a:lnTo>
                <a:lnTo>
                  <a:pt x="3604514" y="7365"/>
                </a:lnTo>
                <a:close/>
              </a:path>
              <a:path w="3611879" h="6334125">
                <a:moveTo>
                  <a:pt x="3604514" y="9143"/>
                </a:moveTo>
                <a:lnTo>
                  <a:pt x="3602736" y="9143"/>
                </a:lnTo>
                <a:lnTo>
                  <a:pt x="3602736" y="6324599"/>
                </a:lnTo>
                <a:lnTo>
                  <a:pt x="3604514" y="6324599"/>
                </a:lnTo>
                <a:lnTo>
                  <a:pt x="3604514" y="914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38400" y="271272"/>
            <a:ext cx="7868411" cy="5900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25411" y="1143000"/>
            <a:ext cx="5183124" cy="4725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708" y="1019555"/>
            <a:ext cx="5983224" cy="4725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D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4380" y="268224"/>
            <a:ext cx="4562856" cy="6284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0340" y="268224"/>
            <a:ext cx="4562856" cy="6384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AB4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64307" y="0"/>
            <a:ext cx="7263383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844" y="205740"/>
            <a:ext cx="10096500" cy="6464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08064" y="281940"/>
            <a:ext cx="4283964" cy="6131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8159" y="281940"/>
            <a:ext cx="4282440" cy="61310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36294" y="6464300"/>
            <a:ext cx="2074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20" dirty="0">
                <a:latin typeface="Trebuchet MS"/>
                <a:cs typeface="Trebuchet MS"/>
              </a:rPr>
              <a:t>Sunrise: </a:t>
            </a:r>
            <a:r>
              <a:rPr sz="1600" b="1" i="1" spc="-80" dirty="0">
                <a:latin typeface="Trebuchet MS"/>
                <a:cs typeface="Trebuchet MS"/>
              </a:rPr>
              <a:t>August </a:t>
            </a:r>
            <a:r>
              <a:rPr sz="1600" b="1" i="1" spc="-140" dirty="0">
                <a:latin typeface="Trebuchet MS"/>
                <a:cs typeface="Trebuchet MS"/>
              </a:rPr>
              <a:t>20,</a:t>
            </a:r>
            <a:r>
              <a:rPr sz="1600" b="1" i="1" spc="-40" dirty="0">
                <a:latin typeface="Trebuchet MS"/>
                <a:cs typeface="Trebuchet MS"/>
              </a:rPr>
              <a:t> </a:t>
            </a:r>
            <a:r>
              <a:rPr sz="1600" b="1" i="1" spc="-160" dirty="0">
                <a:latin typeface="Trebuchet MS"/>
                <a:cs typeface="Trebuchet MS"/>
              </a:rPr>
              <a:t>1948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59648" y="6438087"/>
            <a:ext cx="1781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35" dirty="0">
                <a:latin typeface="Trebuchet MS"/>
                <a:cs typeface="Trebuchet MS"/>
              </a:rPr>
              <a:t>Sunset: </a:t>
            </a:r>
            <a:r>
              <a:rPr sz="1600" b="1" i="1" spc="45" dirty="0">
                <a:latin typeface="Trebuchet MS"/>
                <a:cs typeface="Trebuchet MS"/>
              </a:rPr>
              <a:t>May </a:t>
            </a:r>
            <a:r>
              <a:rPr sz="1600" b="1" i="1" spc="-150" dirty="0">
                <a:latin typeface="Trebuchet MS"/>
                <a:cs typeface="Trebuchet MS"/>
              </a:rPr>
              <a:t>7,</a:t>
            </a:r>
            <a:r>
              <a:rPr sz="1600" b="1" i="1" spc="-130" dirty="0">
                <a:latin typeface="Trebuchet MS"/>
                <a:cs typeface="Trebuchet MS"/>
              </a:rPr>
              <a:t> </a:t>
            </a:r>
            <a:r>
              <a:rPr sz="1600" b="1" i="1" spc="-160" dirty="0">
                <a:latin typeface="Trebuchet MS"/>
                <a:cs typeface="Trebuchet MS"/>
              </a:rPr>
              <a:t>2019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61688" y="1149095"/>
            <a:ext cx="3701796" cy="4738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124" y="387095"/>
            <a:ext cx="3907536" cy="55001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89035" y="699516"/>
            <a:ext cx="3672839" cy="5050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4108" y="573023"/>
            <a:ext cx="3957828" cy="5559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46976" y="426719"/>
            <a:ext cx="3723131" cy="6004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8400" y="699516"/>
            <a:ext cx="3800855" cy="5458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0683" y="565404"/>
            <a:ext cx="3468624" cy="5294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12108" y="393191"/>
            <a:ext cx="4512564" cy="6137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05F4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5711" y="355091"/>
            <a:ext cx="4294632" cy="5969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3092" y="734568"/>
            <a:ext cx="3822192" cy="5388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98</Words>
  <Application>Microsoft Macintosh PowerPoint</Application>
  <PresentationFormat>Widescreen</PresentationFormat>
  <Paragraphs>28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 childers’  family get-together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Geoffrey l Andrews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Roxanna Childers</dc:creator>
  <cp:lastModifiedBy>scott tidwell</cp:lastModifiedBy>
  <cp:revision>4</cp:revision>
  <dcterms:created xsi:type="dcterms:W3CDTF">2019-05-13T01:48:52Z</dcterms:created>
  <dcterms:modified xsi:type="dcterms:W3CDTF">2019-05-13T02:38:04Z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2019-05-11T00:00:00Z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2019-05-13T00:00:00Z</vt:filetime>
  </property>
</Properties>
</file>