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2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31"/>
  </p:normalViewPr>
  <p:slideViewPr>
    <p:cSldViewPr snapToGrid="0" snapToObjects="1">
      <p:cViewPr varScale="1">
        <p:scale>
          <a:sx n="149" d="100"/>
          <a:sy n="149" d="100"/>
        </p:scale>
        <p:origin x="9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1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9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2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42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5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91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71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58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6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6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7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7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8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7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7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6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59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  <p:sldLayoutId id="2147484037" r:id="rId12"/>
    <p:sldLayoutId id="2147484038" r:id="rId13"/>
    <p:sldLayoutId id="2147484039" r:id="rId14"/>
    <p:sldLayoutId id="2147484040" r:id="rId15"/>
    <p:sldLayoutId id="2147484041" r:id="rId16"/>
    <p:sldLayoutId id="214748404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D3CF8DE-6849-40CA-A1EC-753970FDC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5D066A5-7DF3-4044-8366-82472E57C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40DEE0D-4BA2-6E4A-8331-00D9A95F7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4149" y="5653803"/>
            <a:ext cx="5116937" cy="742844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anchor="b">
            <a:noAutofit/>
          </a:bodyPr>
          <a:lstStyle/>
          <a:p>
            <a:pPr algn="ctr"/>
            <a:r>
              <a:rPr lang="en-US" sz="6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CHRISTIANITY</a:t>
            </a:r>
          </a:p>
        </p:txBody>
      </p:sp>
      <p:pic>
        <p:nvPicPr>
          <p:cNvPr id="24" name="Picture 30">
            <a:extLst>
              <a:ext uri="{FF2B5EF4-FFF2-40B4-BE49-F238E27FC236}">
                <a16:creationId xmlns:a16="http://schemas.microsoft.com/office/drawing/2014/main" id="{D44AE4AF-64DE-466A-97C7-E9971A302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5" y="2006420"/>
            <a:ext cx="1602997" cy="144270"/>
          </a:xfrm>
          <a:prstGeom prst="rect">
            <a:avLst/>
          </a:prstGeom>
        </p:spPr>
      </p:pic>
      <p:sp>
        <p:nvSpPr>
          <p:cNvPr id="25" name="Rectangle 32">
            <a:extLst>
              <a:ext uri="{FF2B5EF4-FFF2-40B4-BE49-F238E27FC236}">
                <a16:creationId xmlns:a16="http://schemas.microsoft.com/office/drawing/2014/main" id="{D91122A9-E50F-49AF-86CE-ACC382FBD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43466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9E7C064-4AB0-9947-979E-D3D204D84CDA}"/>
              </a:ext>
            </a:extLst>
          </p:cNvPr>
          <p:cNvSpPr/>
          <p:nvPr/>
        </p:nvSpPr>
        <p:spPr>
          <a:xfrm>
            <a:off x="692209" y="0"/>
            <a:ext cx="6862273" cy="6857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7946CCE-ACBD-1F48-9EF7-BE4983EA3C44}"/>
              </a:ext>
            </a:extLst>
          </p:cNvPr>
          <p:cNvCxnSpPr>
            <a:cxnSpLocks/>
          </p:cNvCxnSpPr>
          <p:nvPr/>
        </p:nvCxnSpPr>
        <p:spPr>
          <a:xfrm>
            <a:off x="1265382" y="1533236"/>
            <a:ext cx="2861141" cy="1828800"/>
          </a:xfrm>
          <a:prstGeom prst="line">
            <a:avLst/>
          </a:prstGeom>
          <a:ln w="31750">
            <a:solidFill>
              <a:srgbClr val="B028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5C67822-A377-2F40-A730-16B8A1C85944}"/>
              </a:ext>
            </a:extLst>
          </p:cNvPr>
          <p:cNvCxnSpPr>
            <a:cxnSpLocks/>
          </p:cNvCxnSpPr>
          <p:nvPr/>
        </p:nvCxnSpPr>
        <p:spPr>
          <a:xfrm flipH="1">
            <a:off x="988291" y="3362036"/>
            <a:ext cx="3135054" cy="1477819"/>
          </a:xfrm>
          <a:prstGeom prst="line">
            <a:avLst/>
          </a:prstGeom>
          <a:ln w="31750">
            <a:solidFill>
              <a:srgbClr val="B028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2DD63E9-79A6-2A46-A957-2B7CA54B6AE9}"/>
              </a:ext>
            </a:extLst>
          </p:cNvPr>
          <p:cNvCxnSpPr>
            <a:cxnSpLocks/>
            <a:endCxn id="34" idx="4"/>
          </p:cNvCxnSpPr>
          <p:nvPr/>
        </p:nvCxnSpPr>
        <p:spPr>
          <a:xfrm>
            <a:off x="4123346" y="3362036"/>
            <a:ext cx="0" cy="3495963"/>
          </a:xfrm>
          <a:prstGeom prst="line">
            <a:avLst/>
          </a:prstGeom>
          <a:ln w="31750">
            <a:solidFill>
              <a:srgbClr val="B028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B83141D-49E3-C64F-A173-8C12EF3CE2EC}"/>
              </a:ext>
            </a:extLst>
          </p:cNvPr>
          <p:cNvCxnSpPr>
            <a:cxnSpLocks/>
          </p:cNvCxnSpPr>
          <p:nvPr/>
        </p:nvCxnSpPr>
        <p:spPr>
          <a:xfrm>
            <a:off x="4123346" y="3362036"/>
            <a:ext cx="3053309" cy="1625600"/>
          </a:xfrm>
          <a:prstGeom prst="line">
            <a:avLst/>
          </a:prstGeom>
          <a:ln w="31750">
            <a:solidFill>
              <a:srgbClr val="B028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5CB6BA6-F4CA-8748-A771-941FE7C59BD3}"/>
              </a:ext>
            </a:extLst>
          </p:cNvPr>
          <p:cNvCxnSpPr/>
          <p:nvPr/>
        </p:nvCxnSpPr>
        <p:spPr>
          <a:xfrm flipV="1">
            <a:off x="4123345" y="1884218"/>
            <a:ext cx="3053310" cy="1477818"/>
          </a:xfrm>
          <a:prstGeom prst="line">
            <a:avLst/>
          </a:prstGeom>
          <a:ln w="31750">
            <a:solidFill>
              <a:srgbClr val="B028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6357E99-A63B-9E4D-AA9D-F348D6F4A0B5}"/>
              </a:ext>
            </a:extLst>
          </p:cNvPr>
          <p:cNvSpPr txBox="1"/>
          <p:nvPr/>
        </p:nvSpPr>
        <p:spPr>
          <a:xfrm>
            <a:off x="2571636" y="326449"/>
            <a:ext cx="3103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Church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2D52331-2DE8-684D-8A37-949578856877}"/>
              </a:ext>
            </a:extLst>
          </p:cNvPr>
          <p:cNvSpPr txBox="1"/>
          <p:nvPr/>
        </p:nvSpPr>
        <p:spPr>
          <a:xfrm>
            <a:off x="2822458" y="1197827"/>
            <a:ext cx="2595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 Peter 2:5</a:t>
            </a:r>
          </a:p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Eph. 2:19-22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D65530D-BBB7-974F-B3BD-5E191C595B24}"/>
              </a:ext>
            </a:extLst>
          </p:cNvPr>
          <p:cNvSpPr txBox="1"/>
          <p:nvPr/>
        </p:nvSpPr>
        <p:spPr>
          <a:xfrm>
            <a:off x="739924" y="2481699"/>
            <a:ext cx="2484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Government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3A514BD-DB8D-3C4D-8051-A5BCF9FF1175}"/>
              </a:ext>
            </a:extLst>
          </p:cNvPr>
          <p:cNvSpPr txBox="1"/>
          <p:nvPr/>
        </p:nvSpPr>
        <p:spPr>
          <a:xfrm>
            <a:off x="755800" y="3054831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Rom. 13:1-8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 Pet. 2:13-17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2E6454-1D19-4148-B623-B23E8CF1D840}"/>
              </a:ext>
            </a:extLst>
          </p:cNvPr>
          <p:cNvSpPr txBox="1"/>
          <p:nvPr/>
        </p:nvSpPr>
        <p:spPr>
          <a:xfrm>
            <a:off x="2436621" y="4451927"/>
            <a:ext cx="130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Family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570FCA6-7AC5-814D-9127-3B6FA9DDBC2A}"/>
              </a:ext>
            </a:extLst>
          </p:cNvPr>
          <p:cNvSpPr txBox="1"/>
          <p:nvPr/>
        </p:nvSpPr>
        <p:spPr>
          <a:xfrm>
            <a:off x="1919930" y="5071119"/>
            <a:ext cx="2165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Eph. 5:28-33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 Pet. 3:1-7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E18A5A-0364-394B-B3BA-7BE63F32B6EC}"/>
              </a:ext>
            </a:extLst>
          </p:cNvPr>
          <p:cNvSpPr txBox="1"/>
          <p:nvPr/>
        </p:nvSpPr>
        <p:spPr>
          <a:xfrm>
            <a:off x="4383851" y="4451927"/>
            <a:ext cx="1776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C424402-AF48-DC45-B853-EBEC6D9A8E0B}"/>
              </a:ext>
            </a:extLst>
          </p:cNvPr>
          <p:cNvSpPr txBox="1"/>
          <p:nvPr/>
        </p:nvSpPr>
        <p:spPr>
          <a:xfrm>
            <a:off x="4240943" y="5071118"/>
            <a:ext cx="2743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 Thess. 4:11-12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Eph. 4:28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4466183-8579-2F4E-A5FC-8D583DF334E1}"/>
              </a:ext>
            </a:extLst>
          </p:cNvPr>
          <p:cNvSpPr txBox="1"/>
          <p:nvPr/>
        </p:nvSpPr>
        <p:spPr>
          <a:xfrm>
            <a:off x="5675054" y="2655130"/>
            <a:ext cx="1640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2D45B2E-CB0C-BD49-9419-676EBC87E994}"/>
              </a:ext>
            </a:extLst>
          </p:cNvPr>
          <p:cNvSpPr txBox="1"/>
          <p:nvPr/>
        </p:nvSpPr>
        <p:spPr>
          <a:xfrm>
            <a:off x="5612542" y="3239905"/>
            <a:ext cx="186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 Pet. 2:12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Col. 4:5</a:t>
            </a:r>
          </a:p>
        </p:txBody>
      </p:sp>
    </p:spTree>
    <p:extLst>
      <p:ext uri="{BB962C8B-B14F-4D97-AF65-F5344CB8AC3E}">
        <p14:creationId xmlns:p14="http://schemas.microsoft.com/office/powerpoint/2010/main" val="257868008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Trebuchet MS</vt:lpstr>
      <vt:lpstr>Berlin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tidwell</dc:creator>
  <cp:lastModifiedBy>scott tidwell</cp:lastModifiedBy>
  <cp:revision>5</cp:revision>
  <dcterms:created xsi:type="dcterms:W3CDTF">2020-05-24T01:29:07Z</dcterms:created>
  <dcterms:modified xsi:type="dcterms:W3CDTF">2020-05-24T01:58:58Z</dcterms:modified>
</cp:coreProperties>
</file>